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3"/>
  </p:notesMasterIdLst>
  <p:sldIdLst>
    <p:sldId id="258" r:id="rId3"/>
    <p:sldId id="272" r:id="rId4"/>
    <p:sldId id="257" r:id="rId5"/>
    <p:sldId id="271" r:id="rId6"/>
    <p:sldId id="270" r:id="rId7"/>
    <p:sldId id="260" r:id="rId8"/>
    <p:sldId id="273" r:id="rId9"/>
    <p:sldId id="29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75" r:id="rId18"/>
    <p:sldId id="277" r:id="rId19"/>
    <p:sldId id="276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9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AF0D37"/>
    <a:srgbClr val="2D94C5"/>
    <a:srgbClr val="00FFFF"/>
    <a:srgbClr val="33B8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82" y="91"/>
      </p:cViewPr>
      <p:guideLst>
        <p:guide orient="horz" pos="2160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8870D-1F32-4610-850E-55AA190DD93B}" type="datetimeFigureOut">
              <a:rPr lang="en-US" smtClean="0"/>
              <a:t>2018 / 05 / 03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24BAA2-54CB-4196-A6C1-B167A48C5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94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79DAA-27E8-41CB-9DBE-19288F0276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B38BA9-EDB5-40D1-A2EE-FAB5DDCC28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9A2C6-1A87-407F-95DC-5F8EA8B96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D7B7-688C-4A4D-A520-818C1B76D73E}" type="datetimeFigureOut">
              <a:rPr lang="en-US" smtClean="0"/>
              <a:t>2018 / 05 / 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F560C-D47C-40D0-9B4A-9AEA18F6C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B681B-EE1F-4D84-8171-4D5ECFABE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326CC-3D5A-4115-9621-9403B4290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94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8FF91-FC5A-4E40-BBEC-BEF633373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3579D7-CEFA-4A50-B466-5C7B4FE24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F2D21-3D74-468E-907E-7C6FE7DEE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D7B7-688C-4A4D-A520-818C1B76D73E}" type="datetimeFigureOut">
              <a:rPr lang="en-US" smtClean="0"/>
              <a:t>2018 / 05 / 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95E23-BCD5-40A1-B929-9494D82CD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85E25-1A28-4E1A-B48A-026F1E017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326CC-3D5A-4115-9621-9403B4290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54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586169-FD0D-4C86-BC44-FAACD75550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60257F-C3BB-4AC7-9E71-C53718B898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C35E4-050B-442B-9681-EC53420FB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D7B7-688C-4A4D-A520-818C1B76D73E}" type="datetimeFigureOut">
              <a:rPr lang="en-US" smtClean="0"/>
              <a:t>2018 / 05 / 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A01E1-D14A-4F8B-867F-CBC92F5CA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9B43A-AC9D-44BB-94BB-EB17E5F82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326CC-3D5A-4115-9621-9403B4290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8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 - S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1" y="5092180"/>
            <a:ext cx="12192000" cy="1765820"/>
            <a:chOff x="-1" y="5092180"/>
            <a:chExt cx="12188825" cy="176582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8129945" y="5092180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-1" y="5092922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-1" y="5128391"/>
              <a:ext cx="12188825" cy="17296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7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828800" y="5240939"/>
            <a:ext cx="8534401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Here</a:t>
            </a:r>
            <a:br>
              <a:rPr lang="en-US" dirty="0"/>
            </a:br>
            <a:r>
              <a:rPr lang="en-US" dirty="0"/>
              <a:t>Email Here</a:t>
            </a:r>
            <a:br>
              <a:rPr lang="en-US" dirty="0"/>
            </a:br>
            <a:r>
              <a:rPr lang="en-US" dirty="0"/>
              <a:t>Phone Here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72790" y="4263995"/>
            <a:ext cx="2439035" cy="368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2409" y="708868"/>
            <a:ext cx="3479888" cy="296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90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>
          <a:xfrm>
            <a:off x="11356641" y="6449010"/>
            <a:ext cx="635497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319" y="461325"/>
            <a:ext cx="3347576" cy="1646578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3619500"/>
            <a:ext cx="12192000" cy="27875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74413" y="2392947"/>
            <a:ext cx="11299927" cy="109955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38624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>
          <a:xfrm>
            <a:off x="11356641" y="6449010"/>
            <a:ext cx="635497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3619500"/>
            <a:ext cx="12192000" cy="27875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74413" y="2392947"/>
            <a:ext cx="11299927" cy="109955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319" y="458431"/>
            <a:ext cx="3347520" cy="13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>
          <a:xfrm>
            <a:off x="11356641" y="6449010"/>
            <a:ext cx="635497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3619500"/>
            <a:ext cx="12192000" cy="27875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74413" y="2392947"/>
            <a:ext cx="11299927" cy="109955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319" y="461778"/>
            <a:ext cx="3347520" cy="133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70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>
          <a:xfrm>
            <a:off x="11356641" y="6449010"/>
            <a:ext cx="635497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3619500"/>
            <a:ext cx="12192000" cy="27875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74413" y="2392947"/>
            <a:ext cx="11299927" cy="109955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567" y="457201"/>
            <a:ext cx="3343080" cy="139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1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84" y="1709353"/>
            <a:ext cx="11588749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02684" y="418355"/>
            <a:ext cx="9737787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11356641" y="6449010"/>
            <a:ext cx="635497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84" y="1006103"/>
            <a:ext cx="11588749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405184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7FCE2-7F2F-4E96-B9DA-3D6B80AEE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FF4CA-0C72-4031-8482-437964FFA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8A1E9-E068-4D9E-B29A-225148FBC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D7B7-688C-4A4D-A520-818C1B76D73E}" type="datetimeFigureOut">
              <a:rPr lang="en-US" smtClean="0"/>
              <a:t>2018 / 05 / 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B4BA3-ACDB-46E9-9E14-EE68F6B4B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EC6DB-AB5F-470A-822B-2CFB29D7A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326CC-3D5A-4115-9621-9403B4290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7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CDAF0-467B-43D3-AF45-7C6BFE234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ADBD3-3B58-49FC-B742-5CC5D73B2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3D24D-6C8F-43F9-95D1-A7B9097CC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D7B7-688C-4A4D-A520-818C1B76D73E}" type="datetimeFigureOut">
              <a:rPr lang="en-US" smtClean="0"/>
              <a:t>2018 / 05 / 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40E9D-8D92-4EA3-A081-B3B31EA10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DF0A7B-76AB-4613-9BB4-E704259D5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326CC-3D5A-4115-9621-9403B4290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92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618DB-9071-4BCF-B59C-730E5F7D5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86D1A-7C5B-4173-BA81-E595AB58FA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E7D8A9-1D37-44CA-A2AB-BCB1374B39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0EC977-B6B0-414D-814F-ED83D79F9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D7B7-688C-4A4D-A520-818C1B76D73E}" type="datetimeFigureOut">
              <a:rPr lang="en-US" smtClean="0"/>
              <a:t>2018 / 05 / 03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C2D05-20E2-4117-A61F-4ADE59F2D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76AF0-BABA-48C1-A3B5-34C14ECBA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326CC-3D5A-4115-9621-9403B4290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337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0DF62-7994-4AC8-A0B5-49BF3B2FF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E4ACB2-2652-43CC-8D7C-EEF22A6EB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FB1420-155F-454B-BEC6-2E5E22F0AE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C21402-42E7-48FC-81E0-AF7369F98B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FEA796-5335-49E9-9394-2F32192019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0CA049-E614-4550-AD25-062204DBC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D7B7-688C-4A4D-A520-818C1B76D73E}" type="datetimeFigureOut">
              <a:rPr lang="en-US" smtClean="0"/>
              <a:t>2018 / 05 / 03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9894E9-6247-49E7-BF4E-07D4A6533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E241C5-3408-4ED4-98F0-FDBC40ECF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326CC-3D5A-4115-9621-9403B4290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0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695D7-EC10-44DD-B96F-51841654C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D862C2-0632-4A0B-A0F1-6412F64AE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D7B7-688C-4A4D-A520-818C1B76D73E}" type="datetimeFigureOut">
              <a:rPr lang="en-US" smtClean="0"/>
              <a:t>2018 / 05 / 03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FC1D60-FB80-45C1-8BDA-B9B117C76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879E13-F211-48EA-933D-A197DD731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326CC-3D5A-4115-9621-9403B4290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59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7769D3-2F37-47E1-B661-78DF2C3E5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D7B7-688C-4A4D-A520-818C1B76D73E}" type="datetimeFigureOut">
              <a:rPr lang="en-US" smtClean="0"/>
              <a:t>2018 / 05 / 03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29BE33-4F3D-4A2D-A372-20129AD5A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A5B64-2FA2-4542-8CA2-0EDF4E873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326CC-3D5A-4115-9621-9403B4290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30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96F9-28F2-4AE2-A483-76C72B5AF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23A66-A82F-4B03-8AEF-4A17DE823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C21B20-5D9C-41D6-9500-2971F76C71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D71F11-85ED-4D4C-A2EC-0B24FBB21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D7B7-688C-4A4D-A520-818C1B76D73E}" type="datetimeFigureOut">
              <a:rPr lang="en-US" smtClean="0"/>
              <a:t>2018 / 05 / 03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375200-8F5B-464C-A703-C7A6B15A0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023EFC-E8C7-4AC9-8C05-3F532692C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326CC-3D5A-4115-9621-9403B4290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F3DA8-030B-4BCC-920B-4B73C82F1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F52771-3AA7-4A0E-B36E-5104A40EBD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556925-29E2-49F0-94AB-425CA2090B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77EBE-3C65-4BE1-85B8-6EA960853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D7B7-688C-4A4D-A520-818C1B76D73E}" type="datetimeFigureOut">
              <a:rPr lang="en-US" smtClean="0"/>
              <a:t>2018 / 05 / 03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91F1A-E73F-4437-9D26-C854041F0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980A83-7DBF-4922-8161-DF86BDF37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326CC-3D5A-4115-9621-9403B4290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37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8BE0BA-75C9-4871-84FF-EFAB98F6C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857BAA-29D6-4CEE-B1DC-50A1F7E8A7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9E374-1344-421E-A619-98F4FAF3B6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0D7B7-688C-4A4D-A520-818C1B76D73E}" type="datetimeFigureOut">
              <a:rPr lang="en-US" smtClean="0"/>
              <a:t>2018 / 05 / 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B58D3-8F21-48D1-A2F3-C16902E9CF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596A5-55F0-47EA-BB98-7173054BF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326CC-3D5A-4115-9621-9403B4290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493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6" r:id="rId12"/>
  </p:sldLayoutIdLst>
  <mc:AlternateContent xmlns:mc="http://schemas.openxmlformats.org/markup-compatibility/2006" xmlns:p14="http://schemas.microsoft.com/office/powerpoint/2010/main">
    <mc:Choice Requires="p14">
      <p:transition spd="slow" p14:dur="2400"/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1" y="6446520"/>
            <a:ext cx="12192000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8132063" y="6419317"/>
            <a:ext cx="4059936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-1" y="6420059"/>
            <a:ext cx="8132064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 userDrawn="1"/>
        </p:nvGrpSpPr>
        <p:grpSpPr>
          <a:xfrm>
            <a:off x="-1" y="-8881"/>
            <a:ext cx="12192000" cy="1238113"/>
            <a:chOff x="0" y="0"/>
            <a:chExt cx="9144000" cy="928827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438173" y="6584950"/>
            <a:ext cx="2934464" cy="127000"/>
          </a:xfrm>
          <a:prstGeom prst="rect">
            <a:avLst/>
          </a:prstGeom>
        </p:spPr>
      </p:pic>
      <p:sp>
        <p:nvSpPr>
          <p:cNvPr id="3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4196" y="6460941"/>
            <a:ext cx="4767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6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mc:AlternateContent xmlns:mc="http://schemas.openxmlformats.org/markup-compatibility/2006" xmlns:p14="http://schemas.microsoft.com/office/powerpoint/2010/main">
    <mc:Choice Requires="p14">
      <p:transition spd="slow" p14:dur="2400"/>
    </mc:Choice>
    <mc:Fallback xmlns="">
      <p:transition spd="slow"/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://www.flickr.com/photos/matthamm/3346431130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://www.flickr.com/photos/matthamm/3346431130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://www.flickr.com/photos/matthamm/3346431130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://www.flickr.com/photos/matthamm/3346431130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://www.flickr.com/photos/matthamm/3346431130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://www.flickr.com/photos/matthamm/3346431130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://www.flickr.com/photos/matthamm/3346431130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://www.flickr.com/photos/matthamm/3346431130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://www.flickr.com/photos/matthamm/3346431130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://www.flickr.com/photos/matthamm/3346431130/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://www.flickr.com/photos/matthamm/3346431130/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://www.flickr.com/photos/matthamm/3346431130/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://www.flickr.com/photos/matthamm/3346431130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://www.flickr.com/photos/matthamm/334643113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://www.flickr.com/photos/matthamm/3346431130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://www.flickr.com/photos/matthamm/3346431130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Placeholder 4" descr="systems_engineering-114076198.jpg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0CA4A15-FA9D-4C64-87B7-4450BF3243AE}"/>
              </a:ext>
            </a:extLst>
          </p:cNvPr>
          <p:cNvSpPr txBox="1">
            <a:spLocks/>
          </p:cNvSpPr>
          <p:nvPr/>
        </p:nvSpPr>
        <p:spPr>
          <a:xfrm>
            <a:off x="433847" y="1980268"/>
            <a:ext cx="11324304" cy="1226916"/>
          </a:xfrm>
          <a:prstGeom prst="rect">
            <a:avLst/>
          </a:prstGeom>
        </p:spPr>
        <p:txBody>
          <a:bodyPr vert="horz" lIns="0" rIns="0"/>
          <a:lstStyle>
            <a:lvl1pPr marL="0" indent="0" algn="l" defTabSz="342997" rtl="0" eaLnBrk="1" latinLnBrk="0" hangingPunct="1">
              <a:spcBef>
                <a:spcPts val="0"/>
              </a:spcBef>
              <a:spcAft>
                <a:spcPts val="900"/>
              </a:spcAft>
              <a:buFontTx/>
              <a:buNone/>
              <a:defRPr sz="12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342997" indent="0" algn="l" defTabSz="342997" rtl="0" eaLnBrk="1" latinLnBrk="0" hangingPunct="1">
              <a:spcBef>
                <a:spcPts val="0"/>
              </a:spcBef>
              <a:spcAft>
                <a:spcPts val="900"/>
              </a:spcAft>
              <a:buFontTx/>
              <a:buNone/>
              <a:defRPr sz="12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685994" indent="0" algn="l" defTabSz="342997" rtl="0" eaLnBrk="1" latinLnBrk="0" hangingPunct="1">
              <a:spcBef>
                <a:spcPts val="0"/>
              </a:spcBef>
              <a:spcAft>
                <a:spcPts val="900"/>
              </a:spcAft>
              <a:buFontTx/>
              <a:buNone/>
              <a:defRPr sz="105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028991" indent="0" algn="l" defTabSz="342997" rtl="0" eaLnBrk="1" latinLnBrk="0" hangingPunct="1">
              <a:spcBef>
                <a:spcPts val="0"/>
              </a:spcBef>
              <a:spcAft>
                <a:spcPts val="900"/>
              </a:spcAft>
              <a:buFontTx/>
              <a:buNone/>
              <a:defRPr sz="9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371989" indent="0" algn="l" defTabSz="342997" rtl="0" eaLnBrk="1" latinLnBrk="0" hangingPunct="1">
              <a:spcBef>
                <a:spcPts val="0"/>
              </a:spcBef>
              <a:spcAft>
                <a:spcPts val="900"/>
              </a:spcAft>
              <a:buFontTx/>
              <a:buNone/>
              <a:defRPr sz="75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1886484" indent="-171499" algn="l" defTabSz="342997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81" indent="-171499" algn="l" defTabSz="342997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79" indent="-171499" algn="l" defTabSz="342997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75" indent="-171499" algn="l" defTabSz="342997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3400" b="1" dirty="0">
                <a:solidFill>
                  <a:prstClr val="black"/>
                </a:solidFill>
                <a:latin typeface="TradeGothicNo.2" panose="020B0800000000000000" pitchFamily="34" charset="0"/>
              </a:rPr>
              <a:t>EAGER: Model-based Foundations of</a:t>
            </a:r>
          </a:p>
          <a:p>
            <a:pPr>
              <a:spcAft>
                <a:spcPts val="0"/>
              </a:spcAft>
            </a:pPr>
            <a:r>
              <a:rPr lang="en-US" sz="3400" b="1" dirty="0">
                <a:solidFill>
                  <a:prstClr val="black"/>
                </a:solidFill>
                <a:latin typeface="TradeGothicNo.2" panose="020B0800000000000000" pitchFamily="34" charset="0"/>
              </a:rPr>
              <a:t>Collective Systems Design Theory</a:t>
            </a:r>
            <a:endParaRPr lang="en-US" sz="3400" dirty="0">
              <a:solidFill>
                <a:prstClr val="black"/>
              </a:solidFill>
              <a:latin typeface="TradeGothicNo.2" panose="020B0800000000000000" pitchFamily="34" charset="0"/>
            </a:endParaRPr>
          </a:p>
          <a:p>
            <a:pPr algn="r">
              <a:spcBef>
                <a:spcPts val="900"/>
              </a:spcBef>
              <a:spcAft>
                <a:spcPts val="0"/>
              </a:spcAft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TradeGothicNo.2" panose="020B0800000000000000" pitchFamily="34" charset="0"/>
              </a:rPr>
              <a:t>P. T.</a:t>
            </a:r>
            <a:r>
              <a:rPr lang="en-US" sz="2200" dirty="0">
                <a:solidFill>
                  <a:prstClr val="black"/>
                </a:solidFill>
                <a:latin typeface="TradeGothicNo.2" panose="020B0800000000000000" pitchFamily="34" charset="0"/>
              </a:rPr>
              <a:t> </a:t>
            </a:r>
            <a:r>
              <a:rPr lang="en-US" sz="2200" b="1" dirty="0">
                <a:solidFill>
                  <a:srgbClr val="AF0D37"/>
                </a:solidFill>
                <a:latin typeface="TradeGothicNo.2" panose="020B0800000000000000" pitchFamily="34" charset="0"/>
              </a:rPr>
              <a:t>Grogan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adeGothicNo.2" panose="020B0800000000000000" pitchFamily="34" charset="0"/>
              </a:rPr>
              <a:t> </a:t>
            </a:r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adeGothicNo.2" panose="020B0800000000000000" pitchFamily="34" charset="0"/>
              </a:rPr>
              <a:t>(PI) and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adeGothicNo.2" panose="020B0800000000000000" pitchFamily="34" charset="0"/>
              </a:rPr>
              <a:t> 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TradeGothicNo.2" panose="020B0800000000000000" pitchFamily="34" charset="0"/>
                <a:cs typeface="+mn-cs"/>
              </a:rPr>
              <a:t>A.</a:t>
            </a:r>
            <a:r>
              <a:rPr lang="en-US" sz="2200" dirty="0">
                <a:solidFill>
                  <a:prstClr val="black"/>
                </a:solidFill>
                <a:latin typeface="TradeGothicNo.2" panose="020B0800000000000000" pitchFamily="34" charset="0"/>
                <a:cs typeface="+mn-cs"/>
              </a:rPr>
              <a:t> </a:t>
            </a:r>
            <a:r>
              <a:rPr lang="en-US" sz="2200" b="1" dirty="0">
                <a:solidFill>
                  <a:srgbClr val="AF0D37"/>
                </a:solidFill>
                <a:latin typeface="TradeGothicNo.2" panose="020B0800000000000000" pitchFamily="34" charset="0"/>
                <a:cs typeface="+mn-cs"/>
              </a:rPr>
              <a:t>Valencia-Romero</a:t>
            </a:r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adeGothicNo.2" panose="020B0800000000000000" pitchFamily="34" charset="0"/>
                <a:cs typeface="+mn-cs"/>
              </a:rPr>
              <a:t> (RA)</a:t>
            </a:r>
            <a:endParaRPr lang="en-US" sz="1800" b="1" i="1" dirty="0">
              <a:solidFill>
                <a:schemeClr val="tx1">
                  <a:lumMod val="50000"/>
                  <a:lumOff val="50000"/>
                </a:schemeClr>
              </a:solidFill>
              <a:latin typeface="TradeGothicNo.2" panose="020B0800000000000000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562657-B8AC-471E-94DE-4CCBEAD2FD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225" y="130478"/>
            <a:ext cx="1058649" cy="105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41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162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651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145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737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212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773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93A382B-375D-4C56-9039-43B4344A2EC6}"/>
              </a:ext>
            </a:extLst>
          </p:cNvPr>
          <p:cNvGrpSpPr/>
          <p:nvPr/>
        </p:nvGrpSpPr>
        <p:grpSpPr>
          <a:xfrm>
            <a:off x="264180" y="1507201"/>
            <a:ext cx="5540390" cy="5070572"/>
            <a:chOff x="264180" y="413789"/>
            <a:chExt cx="5540390" cy="507057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A907BF1-4BC4-4E5A-87B7-188D21C31BAC}"/>
                </a:ext>
              </a:extLst>
            </p:cNvPr>
            <p:cNvGrpSpPr/>
            <p:nvPr/>
          </p:nvGrpSpPr>
          <p:grpSpPr>
            <a:xfrm>
              <a:off x="264180" y="413789"/>
              <a:ext cx="5540390" cy="4043876"/>
              <a:chOff x="744830" y="1440856"/>
              <a:chExt cx="3591184" cy="2662933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5F183D26-5FB0-453A-9017-8103BCF2E6CD}"/>
                  </a:ext>
                </a:extLst>
              </p:cNvPr>
              <p:cNvGrpSpPr/>
              <p:nvPr/>
            </p:nvGrpSpPr>
            <p:grpSpPr>
              <a:xfrm flipH="1" flipV="1">
                <a:off x="744830" y="1440856"/>
                <a:ext cx="1269841" cy="1269841"/>
                <a:chOff x="4212813" y="2246235"/>
                <a:chExt cx="1015873" cy="1015872"/>
              </a:xfrm>
            </p:grpSpPr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416902A8-16EE-4356-99C4-0571040B2C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4212814" y="2246234"/>
                  <a:ext cx="1015872" cy="1015873"/>
                </a:xfrm>
                <a:prstGeom prst="rect">
                  <a:avLst/>
                </a:prstGeom>
              </p:spPr>
            </p:pic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BADDA540-12F5-48B3-BD5B-6F34F3BC32E8}"/>
                    </a:ext>
                  </a:extLst>
                </p:cNvPr>
                <p:cNvSpPr/>
                <p:nvPr/>
              </p:nvSpPr>
              <p:spPr>
                <a:xfrm flipH="1" flipV="1">
                  <a:off x="4394835" y="2535581"/>
                  <a:ext cx="451233" cy="499335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9600" b="1" kern="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  <a:endParaRPr kumimoji="0" lang="en-US" sz="9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4124F06B-F7A0-4061-B47A-ECDE0D5D7E6A}"/>
                  </a:ext>
                </a:extLst>
              </p:cNvPr>
              <p:cNvGrpSpPr/>
              <p:nvPr/>
            </p:nvGrpSpPr>
            <p:grpSpPr>
              <a:xfrm flipV="1">
                <a:off x="3066173" y="2833946"/>
                <a:ext cx="1269841" cy="1269843"/>
                <a:chOff x="4212813" y="1763285"/>
                <a:chExt cx="1015873" cy="1015872"/>
              </a:xfrm>
            </p:grpSpPr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91B7364F-C3C5-430A-A088-7F315A75B0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4212814" y="1763284"/>
                  <a:ext cx="1015872" cy="1015873"/>
                </a:xfrm>
                <a:prstGeom prst="rect">
                  <a:avLst/>
                </a:prstGeom>
              </p:spPr>
            </p:pic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78DC4839-F57E-4FD8-BAA0-F795CF5D7470}"/>
                    </a:ext>
                  </a:extLst>
                </p:cNvPr>
                <p:cNvSpPr/>
                <p:nvPr/>
              </p:nvSpPr>
              <p:spPr>
                <a:xfrm flipV="1">
                  <a:off x="4394835" y="2052626"/>
                  <a:ext cx="451233" cy="499335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9600" b="1" kern="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  <a:endParaRPr kumimoji="0" lang="en-US" sz="9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6F09898-3756-4119-90E8-D2DA3FB33B87}"/>
                </a:ext>
              </a:extLst>
            </p:cNvPr>
            <p:cNvGrpSpPr/>
            <p:nvPr/>
          </p:nvGrpSpPr>
          <p:grpSpPr>
            <a:xfrm>
              <a:off x="2212934" y="619812"/>
              <a:ext cx="1652248" cy="4864549"/>
              <a:chOff x="2007979" y="1576524"/>
              <a:chExt cx="1070959" cy="3203354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A0785FB7-C715-4BED-92A4-8A160BA1D705}"/>
                  </a:ext>
                </a:extLst>
              </p:cNvPr>
              <p:cNvSpPr/>
              <p:nvPr/>
            </p:nvSpPr>
            <p:spPr>
              <a:xfrm>
                <a:off x="2010073" y="1576524"/>
                <a:ext cx="1058783" cy="3203354"/>
              </a:xfrm>
              <a:prstGeom prst="roundRect">
                <a:avLst/>
              </a:prstGeom>
              <a:blipFill dpi="0" rotWithShape="1">
                <a:blip r:embed="rId3">
                  <a:alphaModFix amt="50000"/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7BA3D513-BE15-4016-A026-80FEFE3772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08140" y="2520028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D55A8645-B9F2-4965-99D3-C741E00CD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2138109" y="3982617"/>
                <a:ext cx="797261" cy="797261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F80F16D5-B823-4C09-B937-4725E984DF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1937808" y="1778441"/>
                <a:ext cx="740664" cy="600322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79FC8FCE-092F-4BA3-BBD2-F59D30C9AA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2408229" y="3122586"/>
                <a:ext cx="740664" cy="600754"/>
              </a:xfrm>
              <a:prstGeom prst="rect">
                <a:avLst/>
              </a:prstGeom>
            </p:spPr>
          </p:pic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E532020F-B104-413B-B71D-14AF9AA6116D}"/>
                  </a:ext>
                </a:extLst>
              </p:cNvPr>
              <p:cNvGrpSpPr/>
              <p:nvPr/>
            </p:nvGrpSpPr>
            <p:grpSpPr>
              <a:xfrm>
                <a:off x="2011686" y="2365104"/>
                <a:ext cx="1058603" cy="779335"/>
                <a:chOff x="2011686" y="2365104"/>
                <a:chExt cx="1058603" cy="779335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E9F35C12-0F22-481F-BC94-90B5C70ED1FB}"/>
                    </a:ext>
                  </a:extLst>
                </p:cNvPr>
                <p:cNvSpPr/>
                <p:nvPr/>
              </p:nvSpPr>
              <p:spPr>
                <a:xfrm>
                  <a:off x="2011686" y="2365104"/>
                  <a:ext cx="369461" cy="42885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adeGothicNo.2" panose="020B0800000000000000" pitchFamily="34" charset="0"/>
                      <a:ea typeface="+mn-ea"/>
                      <a:cs typeface="+mn-cs"/>
                    </a:rPr>
                    <a:t>A</a:t>
                  </a: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77E19D25-B777-4210-BA4C-C49F276C0560}"/>
                    </a:ext>
                  </a:extLst>
                </p:cNvPr>
                <p:cNvSpPr/>
                <p:nvPr/>
              </p:nvSpPr>
              <p:spPr>
                <a:xfrm>
                  <a:off x="2700828" y="2715582"/>
                  <a:ext cx="369461" cy="42885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adeGothicNo.2" panose="020B0800000000000000" pitchFamily="34" charset="0"/>
                      <a:ea typeface="+mn-ea"/>
                      <a:cs typeface="+mn-cs"/>
                    </a:rPr>
                    <a:t>B</a:t>
                  </a:r>
                </a:p>
              </p:txBody>
            </p:sp>
          </p:grp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25833D1-22BF-4F8F-BBF3-2C35DF2B365A}"/>
              </a:ext>
            </a:extLst>
          </p:cNvPr>
          <p:cNvGrpSpPr/>
          <p:nvPr/>
        </p:nvGrpSpPr>
        <p:grpSpPr>
          <a:xfrm>
            <a:off x="6463629" y="1510685"/>
            <a:ext cx="5540390" cy="5067089"/>
            <a:chOff x="6463629" y="417273"/>
            <a:chExt cx="5540390" cy="5067089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D47D2AA-A082-4550-B406-E385CD1197D1}"/>
                </a:ext>
              </a:extLst>
            </p:cNvPr>
            <p:cNvGrpSpPr/>
            <p:nvPr/>
          </p:nvGrpSpPr>
          <p:grpSpPr>
            <a:xfrm>
              <a:off x="8418065" y="623294"/>
              <a:ext cx="1652249" cy="4861068"/>
              <a:chOff x="6479740" y="1576524"/>
              <a:chExt cx="1070959" cy="3201062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3BE0FE49-80A4-4241-A983-D0C8B2D13A23}"/>
                  </a:ext>
                </a:extLst>
              </p:cNvPr>
              <p:cNvSpPr/>
              <p:nvPr/>
            </p:nvSpPr>
            <p:spPr>
              <a:xfrm>
                <a:off x="6483527" y="1576524"/>
                <a:ext cx="1058783" cy="3201062"/>
              </a:xfrm>
              <a:prstGeom prst="roundRect">
                <a:avLst/>
              </a:prstGeom>
              <a:blipFill dpi="0" rotWithShape="1">
                <a:blip r:embed="rId3">
                  <a:alphaModFix amt="50000"/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86F634D0-B720-4761-9729-7B94191092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9901" y="2520028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B647C5D0-5BAF-4D6B-AB6F-74D7BDC03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6614288" y="3980323"/>
                <a:ext cx="797261" cy="79726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A41234FF-1BE1-4288-923B-F0F956B7D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6409569" y="1778440"/>
                <a:ext cx="740664" cy="600322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8021B67E-6D24-4DEF-8F91-9F5FD7764F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6879990" y="3122585"/>
                <a:ext cx="740664" cy="600754"/>
              </a:xfrm>
              <a:prstGeom prst="rect">
                <a:avLst/>
              </a:prstGeom>
            </p:spPr>
          </p:pic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AB0AA344-C89B-4B0C-8E84-6491090E6069}"/>
                  </a:ext>
                </a:extLst>
              </p:cNvPr>
              <p:cNvGrpSpPr/>
              <p:nvPr/>
            </p:nvGrpSpPr>
            <p:grpSpPr>
              <a:xfrm>
                <a:off x="6485788" y="2360054"/>
                <a:ext cx="1056522" cy="779500"/>
                <a:chOff x="2005864" y="2364939"/>
                <a:chExt cx="1056522" cy="779500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1F3DA2FA-0D01-4995-A610-354D1758D554}"/>
                    </a:ext>
                  </a:extLst>
                </p:cNvPr>
                <p:cNvSpPr/>
                <p:nvPr/>
              </p:nvSpPr>
              <p:spPr>
                <a:xfrm>
                  <a:off x="2005864" y="2364939"/>
                  <a:ext cx="369461" cy="42885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adeGothicNo.2" panose="020B0800000000000000" pitchFamily="34" charset="0"/>
                      <a:ea typeface="+mn-ea"/>
                      <a:cs typeface="+mn-cs"/>
                    </a:rPr>
                    <a:t>C</a:t>
                  </a: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ABF24E90-5CD4-492C-B509-B097A51C6EE9}"/>
                    </a:ext>
                  </a:extLst>
                </p:cNvPr>
                <p:cNvSpPr/>
                <p:nvPr/>
              </p:nvSpPr>
              <p:spPr>
                <a:xfrm>
                  <a:off x="2692925" y="2715582"/>
                  <a:ext cx="369461" cy="42885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adeGothicNo.2" panose="020B0800000000000000" pitchFamily="34" charset="0"/>
                      <a:ea typeface="+mn-ea"/>
                      <a:cs typeface="+mn-cs"/>
                    </a:rPr>
                    <a:t>D</a:t>
                  </a:r>
                </a:p>
              </p:txBody>
            </p:sp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706C63A-1275-48DE-B626-EC60A3A2C808}"/>
                </a:ext>
              </a:extLst>
            </p:cNvPr>
            <p:cNvGrpSpPr/>
            <p:nvPr/>
          </p:nvGrpSpPr>
          <p:grpSpPr>
            <a:xfrm>
              <a:off x="6463629" y="417273"/>
              <a:ext cx="5540390" cy="4043877"/>
              <a:chOff x="744830" y="1440856"/>
              <a:chExt cx="3591184" cy="2662933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FB06E6D-7945-4BB4-BA83-25C909E63121}"/>
                  </a:ext>
                </a:extLst>
              </p:cNvPr>
              <p:cNvGrpSpPr/>
              <p:nvPr/>
            </p:nvGrpSpPr>
            <p:grpSpPr>
              <a:xfrm flipH="1" flipV="1">
                <a:off x="744830" y="1440856"/>
                <a:ext cx="1269841" cy="1269841"/>
                <a:chOff x="4212813" y="2246235"/>
                <a:chExt cx="1015873" cy="1015872"/>
              </a:xfrm>
            </p:grpSpPr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86170DB1-8EFC-4B6D-888F-6438331415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4212814" y="2246234"/>
                  <a:ext cx="1015872" cy="1015873"/>
                </a:xfrm>
                <a:prstGeom prst="rect">
                  <a:avLst/>
                </a:prstGeom>
              </p:spPr>
            </p:pic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29F746F2-68CB-4B06-8B4E-71D2C7F95603}"/>
                    </a:ext>
                  </a:extLst>
                </p:cNvPr>
                <p:cNvSpPr/>
                <p:nvPr/>
              </p:nvSpPr>
              <p:spPr>
                <a:xfrm flipH="1" flipV="1">
                  <a:off x="4394835" y="2535581"/>
                  <a:ext cx="451233" cy="499335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9600" b="1" kern="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  <a:endParaRPr kumimoji="0" lang="en-US" sz="9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AA7B13C-EEAA-4706-B76B-47F9A5153D11}"/>
                  </a:ext>
                </a:extLst>
              </p:cNvPr>
              <p:cNvGrpSpPr/>
              <p:nvPr/>
            </p:nvGrpSpPr>
            <p:grpSpPr>
              <a:xfrm flipV="1">
                <a:off x="3066173" y="2833946"/>
                <a:ext cx="1269841" cy="1269843"/>
                <a:chOff x="4212813" y="1763285"/>
                <a:chExt cx="1015873" cy="1015872"/>
              </a:xfrm>
            </p:grpSpPr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28435361-7CD4-44A6-B69B-DA7AED07D9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4212814" y="1763284"/>
                  <a:ext cx="1015872" cy="1015873"/>
                </a:xfrm>
                <a:prstGeom prst="rect">
                  <a:avLst/>
                </a:prstGeom>
              </p:spPr>
            </p:pic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D8BCA4B0-0D4B-4192-90A6-414810B9F1FF}"/>
                    </a:ext>
                  </a:extLst>
                </p:cNvPr>
                <p:cNvSpPr/>
                <p:nvPr/>
              </p:nvSpPr>
              <p:spPr>
                <a:xfrm flipV="1">
                  <a:off x="4394835" y="2052626"/>
                  <a:ext cx="451233" cy="499335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9600" b="1" kern="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  <a:endParaRPr kumimoji="0" lang="en-US" sz="9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</p:grp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D7497491-6321-4A92-90D3-3DA404D3926F}"/>
              </a:ext>
            </a:extLst>
          </p:cNvPr>
          <p:cNvSpPr txBox="1"/>
          <p:nvPr/>
        </p:nvSpPr>
        <p:spPr>
          <a:xfrm>
            <a:off x="2788647" y="266464"/>
            <a:ext cx="6632444" cy="1107996"/>
          </a:xfrm>
          <a:prstGeom prst="rect">
            <a:avLst/>
          </a:prstGeom>
          <a:solidFill>
            <a:srgbClr val="2D94C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Training 2/3</a:t>
            </a:r>
          </a:p>
        </p:txBody>
      </p:sp>
    </p:spTree>
    <p:extLst>
      <p:ext uri="{BB962C8B-B14F-4D97-AF65-F5344CB8AC3E}">
        <p14:creationId xmlns:p14="http://schemas.microsoft.com/office/powerpoint/2010/main" val="48979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93A382B-375D-4C56-9039-43B4344A2EC6}"/>
              </a:ext>
            </a:extLst>
          </p:cNvPr>
          <p:cNvGrpSpPr/>
          <p:nvPr/>
        </p:nvGrpSpPr>
        <p:grpSpPr>
          <a:xfrm>
            <a:off x="264180" y="1507201"/>
            <a:ext cx="5540390" cy="5070572"/>
            <a:chOff x="264180" y="413789"/>
            <a:chExt cx="5540390" cy="507057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A907BF1-4BC4-4E5A-87B7-188D21C31BAC}"/>
                </a:ext>
              </a:extLst>
            </p:cNvPr>
            <p:cNvGrpSpPr/>
            <p:nvPr/>
          </p:nvGrpSpPr>
          <p:grpSpPr>
            <a:xfrm>
              <a:off x="264180" y="413789"/>
              <a:ext cx="5540390" cy="4043876"/>
              <a:chOff x="744830" y="1440856"/>
              <a:chExt cx="3591184" cy="2662933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5F183D26-5FB0-453A-9017-8103BCF2E6CD}"/>
                  </a:ext>
                </a:extLst>
              </p:cNvPr>
              <p:cNvGrpSpPr/>
              <p:nvPr/>
            </p:nvGrpSpPr>
            <p:grpSpPr>
              <a:xfrm flipH="1" flipV="1">
                <a:off x="744830" y="1440856"/>
                <a:ext cx="1269841" cy="1269841"/>
                <a:chOff x="4212813" y="2246235"/>
                <a:chExt cx="1015873" cy="1015872"/>
              </a:xfrm>
            </p:grpSpPr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416902A8-16EE-4356-99C4-0571040B2C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4212814" y="2246234"/>
                  <a:ext cx="1015872" cy="1015873"/>
                </a:xfrm>
                <a:prstGeom prst="rect">
                  <a:avLst/>
                </a:prstGeom>
              </p:spPr>
            </p:pic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BADDA540-12F5-48B3-BD5B-6F34F3BC32E8}"/>
                    </a:ext>
                  </a:extLst>
                </p:cNvPr>
                <p:cNvSpPr/>
                <p:nvPr/>
              </p:nvSpPr>
              <p:spPr>
                <a:xfrm flipH="1" flipV="1">
                  <a:off x="4394835" y="2535581"/>
                  <a:ext cx="451233" cy="499335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9600" b="1" kern="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  <a:endParaRPr kumimoji="0" lang="en-US" sz="9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4124F06B-F7A0-4061-B47A-ECDE0D5D7E6A}"/>
                  </a:ext>
                </a:extLst>
              </p:cNvPr>
              <p:cNvGrpSpPr/>
              <p:nvPr/>
            </p:nvGrpSpPr>
            <p:grpSpPr>
              <a:xfrm flipV="1">
                <a:off x="3066173" y="2833946"/>
                <a:ext cx="1269841" cy="1269843"/>
                <a:chOff x="4212813" y="1763285"/>
                <a:chExt cx="1015873" cy="1015872"/>
              </a:xfrm>
            </p:grpSpPr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91B7364F-C3C5-430A-A088-7F315A75B0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4212814" y="1763284"/>
                  <a:ext cx="1015872" cy="1015873"/>
                </a:xfrm>
                <a:prstGeom prst="rect">
                  <a:avLst/>
                </a:prstGeom>
              </p:spPr>
            </p:pic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78DC4839-F57E-4FD8-BAA0-F795CF5D7470}"/>
                    </a:ext>
                  </a:extLst>
                </p:cNvPr>
                <p:cNvSpPr/>
                <p:nvPr/>
              </p:nvSpPr>
              <p:spPr>
                <a:xfrm flipV="1">
                  <a:off x="4394835" y="2052626"/>
                  <a:ext cx="451233" cy="499335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9600" b="1" kern="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  <a:endParaRPr kumimoji="0" lang="en-US" sz="9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6F09898-3756-4119-90E8-D2DA3FB33B87}"/>
                </a:ext>
              </a:extLst>
            </p:cNvPr>
            <p:cNvGrpSpPr/>
            <p:nvPr/>
          </p:nvGrpSpPr>
          <p:grpSpPr>
            <a:xfrm>
              <a:off x="2212934" y="619812"/>
              <a:ext cx="1652248" cy="4864549"/>
              <a:chOff x="2007979" y="1576524"/>
              <a:chExt cx="1070959" cy="3203354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A0785FB7-C715-4BED-92A4-8A160BA1D705}"/>
                  </a:ext>
                </a:extLst>
              </p:cNvPr>
              <p:cNvSpPr/>
              <p:nvPr/>
            </p:nvSpPr>
            <p:spPr>
              <a:xfrm>
                <a:off x="2010073" y="1576524"/>
                <a:ext cx="1058783" cy="3203354"/>
              </a:xfrm>
              <a:prstGeom prst="roundRect">
                <a:avLst/>
              </a:prstGeom>
              <a:blipFill dpi="0" rotWithShape="1">
                <a:blip r:embed="rId3">
                  <a:alphaModFix amt="50000"/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7BA3D513-BE15-4016-A026-80FEFE3772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08140" y="2520028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D55A8645-B9F2-4965-99D3-C741E00CD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2138109" y="3982617"/>
                <a:ext cx="797261" cy="797261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F80F16D5-B823-4C09-B937-4725E984DF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1937808" y="1778441"/>
                <a:ext cx="740664" cy="600322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79FC8FCE-092F-4BA3-BBD2-F59D30C9AA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2408229" y="3122586"/>
                <a:ext cx="740664" cy="600754"/>
              </a:xfrm>
              <a:prstGeom prst="rect">
                <a:avLst/>
              </a:prstGeom>
            </p:spPr>
          </p:pic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E532020F-B104-413B-B71D-14AF9AA6116D}"/>
                  </a:ext>
                </a:extLst>
              </p:cNvPr>
              <p:cNvGrpSpPr/>
              <p:nvPr/>
            </p:nvGrpSpPr>
            <p:grpSpPr>
              <a:xfrm>
                <a:off x="2011686" y="2365104"/>
                <a:ext cx="1058603" cy="779335"/>
                <a:chOff x="2011686" y="2365104"/>
                <a:chExt cx="1058603" cy="779335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E9F35C12-0F22-481F-BC94-90B5C70ED1FB}"/>
                    </a:ext>
                  </a:extLst>
                </p:cNvPr>
                <p:cNvSpPr/>
                <p:nvPr/>
              </p:nvSpPr>
              <p:spPr>
                <a:xfrm>
                  <a:off x="2011686" y="2365104"/>
                  <a:ext cx="369461" cy="42885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adeGothicNo.2" panose="020B0800000000000000" pitchFamily="34" charset="0"/>
                      <a:ea typeface="+mn-ea"/>
                      <a:cs typeface="+mn-cs"/>
                    </a:rPr>
                    <a:t>A</a:t>
                  </a: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77E19D25-B777-4210-BA4C-C49F276C0560}"/>
                    </a:ext>
                  </a:extLst>
                </p:cNvPr>
                <p:cNvSpPr/>
                <p:nvPr/>
              </p:nvSpPr>
              <p:spPr>
                <a:xfrm>
                  <a:off x="2700828" y="2715582"/>
                  <a:ext cx="369461" cy="42885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adeGothicNo.2" panose="020B0800000000000000" pitchFamily="34" charset="0"/>
                      <a:ea typeface="+mn-ea"/>
                      <a:cs typeface="+mn-cs"/>
                    </a:rPr>
                    <a:t>B</a:t>
                  </a:r>
                </a:p>
              </p:txBody>
            </p:sp>
          </p:grp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25833D1-22BF-4F8F-BBF3-2C35DF2B365A}"/>
              </a:ext>
            </a:extLst>
          </p:cNvPr>
          <p:cNvGrpSpPr/>
          <p:nvPr/>
        </p:nvGrpSpPr>
        <p:grpSpPr>
          <a:xfrm>
            <a:off x="6463629" y="1510685"/>
            <a:ext cx="5540390" cy="5067089"/>
            <a:chOff x="6463629" y="417273"/>
            <a:chExt cx="5540390" cy="5067089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D47D2AA-A082-4550-B406-E385CD1197D1}"/>
                </a:ext>
              </a:extLst>
            </p:cNvPr>
            <p:cNvGrpSpPr/>
            <p:nvPr/>
          </p:nvGrpSpPr>
          <p:grpSpPr>
            <a:xfrm>
              <a:off x="8418065" y="623294"/>
              <a:ext cx="1652249" cy="4861068"/>
              <a:chOff x="6479740" y="1576524"/>
              <a:chExt cx="1070959" cy="3201062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3BE0FE49-80A4-4241-A983-D0C8B2D13A23}"/>
                  </a:ext>
                </a:extLst>
              </p:cNvPr>
              <p:cNvSpPr/>
              <p:nvPr/>
            </p:nvSpPr>
            <p:spPr>
              <a:xfrm>
                <a:off x="6483527" y="1576524"/>
                <a:ext cx="1058783" cy="3201062"/>
              </a:xfrm>
              <a:prstGeom prst="roundRect">
                <a:avLst/>
              </a:prstGeom>
              <a:blipFill dpi="0" rotWithShape="1">
                <a:blip r:embed="rId3">
                  <a:alphaModFix amt="50000"/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86F634D0-B720-4761-9729-7B94191092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9901" y="2520028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B647C5D0-5BAF-4D6B-AB6F-74D7BDC03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6614288" y="3980323"/>
                <a:ext cx="797261" cy="79726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A41234FF-1BE1-4288-923B-F0F956B7D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6409569" y="1778440"/>
                <a:ext cx="740664" cy="600322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8021B67E-6D24-4DEF-8F91-9F5FD7764F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6879990" y="3122585"/>
                <a:ext cx="740664" cy="600754"/>
              </a:xfrm>
              <a:prstGeom prst="rect">
                <a:avLst/>
              </a:prstGeom>
            </p:spPr>
          </p:pic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AB0AA344-C89B-4B0C-8E84-6491090E6069}"/>
                  </a:ext>
                </a:extLst>
              </p:cNvPr>
              <p:cNvGrpSpPr/>
              <p:nvPr/>
            </p:nvGrpSpPr>
            <p:grpSpPr>
              <a:xfrm>
                <a:off x="6485788" y="2360054"/>
                <a:ext cx="1056522" cy="779500"/>
                <a:chOff x="2005864" y="2364939"/>
                <a:chExt cx="1056522" cy="779500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1F3DA2FA-0D01-4995-A610-354D1758D554}"/>
                    </a:ext>
                  </a:extLst>
                </p:cNvPr>
                <p:cNvSpPr/>
                <p:nvPr/>
              </p:nvSpPr>
              <p:spPr>
                <a:xfrm>
                  <a:off x="2005864" y="2364939"/>
                  <a:ext cx="369461" cy="42885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adeGothicNo.2" panose="020B0800000000000000" pitchFamily="34" charset="0"/>
                      <a:ea typeface="+mn-ea"/>
                      <a:cs typeface="+mn-cs"/>
                    </a:rPr>
                    <a:t>C</a:t>
                  </a: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ABF24E90-5CD4-492C-B509-B097A51C6EE9}"/>
                    </a:ext>
                  </a:extLst>
                </p:cNvPr>
                <p:cNvSpPr/>
                <p:nvPr/>
              </p:nvSpPr>
              <p:spPr>
                <a:xfrm>
                  <a:off x="2692925" y="2715582"/>
                  <a:ext cx="369461" cy="42885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adeGothicNo.2" panose="020B0800000000000000" pitchFamily="34" charset="0"/>
                      <a:ea typeface="+mn-ea"/>
                      <a:cs typeface="+mn-cs"/>
                    </a:rPr>
                    <a:t>D</a:t>
                  </a:r>
                </a:p>
              </p:txBody>
            </p:sp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706C63A-1275-48DE-B626-EC60A3A2C808}"/>
                </a:ext>
              </a:extLst>
            </p:cNvPr>
            <p:cNvGrpSpPr/>
            <p:nvPr/>
          </p:nvGrpSpPr>
          <p:grpSpPr>
            <a:xfrm>
              <a:off x="6463629" y="417273"/>
              <a:ext cx="5540390" cy="4043877"/>
              <a:chOff x="744830" y="1440856"/>
              <a:chExt cx="3591184" cy="2662933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FB06E6D-7945-4BB4-BA83-25C909E63121}"/>
                  </a:ext>
                </a:extLst>
              </p:cNvPr>
              <p:cNvGrpSpPr/>
              <p:nvPr/>
            </p:nvGrpSpPr>
            <p:grpSpPr>
              <a:xfrm flipH="1" flipV="1">
                <a:off x="744830" y="1440856"/>
                <a:ext cx="1269841" cy="1269841"/>
                <a:chOff x="4212813" y="2246235"/>
                <a:chExt cx="1015873" cy="1015872"/>
              </a:xfrm>
            </p:grpSpPr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86170DB1-8EFC-4B6D-888F-6438331415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4212814" y="2246234"/>
                  <a:ext cx="1015872" cy="1015873"/>
                </a:xfrm>
                <a:prstGeom prst="rect">
                  <a:avLst/>
                </a:prstGeom>
              </p:spPr>
            </p:pic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29F746F2-68CB-4B06-8B4E-71D2C7F95603}"/>
                    </a:ext>
                  </a:extLst>
                </p:cNvPr>
                <p:cNvSpPr/>
                <p:nvPr/>
              </p:nvSpPr>
              <p:spPr>
                <a:xfrm flipH="1" flipV="1">
                  <a:off x="4394835" y="2535581"/>
                  <a:ext cx="451233" cy="499335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9600" b="1" kern="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  <a:endParaRPr kumimoji="0" lang="en-US" sz="9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AA7B13C-EEAA-4706-B76B-47F9A5153D11}"/>
                  </a:ext>
                </a:extLst>
              </p:cNvPr>
              <p:cNvGrpSpPr/>
              <p:nvPr/>
            </p:nvGrpSpPr>
            <p:grpSpPr>
              <a:xfrm flipV="1">
                <a:off x="3066173" y="2833946"/>
                <a:ext cx="1269841" cy="1269843"/>
                <a:chOff x="4212813" y="1763285"/>
                <a:chExt cx="1015873" cy="1015872"/>
              </a:xfrm>
            </p:grpSpPr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28435361-7CD4-44A6-B69B-DA7AED07D9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4212814" y="1763284"/>
                  <a:ext cx="1015872" cy="1015873"/>
                </a:xfrm>
                <a:prstGeom prst="rect">
                  <a:avLst/>
                </a:prstGeom>
              </p:spPr>
            </p:pic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D8BCA4B0-0D4B-4192-90A6-414810B9F1FF}"/>
                    </a:ext>
                  </a:extLst>
                </p:cNvPr>
                <p:cNvSpPr/>
                <p:nvPr/>
              </p:nvSpPr>
              <p:spPr>
                <a:xfrm flipV="1">
                  <a:off x="4394835" y="2052626"/>
                  <a:ext cx="451233" cy="499335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9600" b="1" kern="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  <a:endParaRPr kumimoji="0" lang="en-US" sz="9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</p:grp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D7497491-6321-4A92-90D3-3DA404D3926F}"/>
              </a:ext>
            </a:extLst>
          </p:cNvPr>
          <p:cNvSpPr txBox="1"/>
          <p:nvPr/>
        </p:nvSpPr>
        <p:spPr>
          <a:xfrm>
            <a:off x="2788647" y="266464"/>
            <a:ext cx="6632444" cy="1107996"/>
          </a:xfrm>
          <a:prstGeom prst="rect">
            <a:avLst/>
          </a:prstGeom>
          <a:solidFill>
            <a:srgbClr val="2D94C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Training 3/3</a:t>
            </a:r>
          </a:p>
        </p:txBody>
      </p:sp>
    </p:spTree>
    <p:extLst>
      <p:ext uri="{BB962C8B-B14F-4D97-AF65-F5344CB8AC3E}">
        <p14:creationId xmlns:p14="http://schemas.microsoft.com/office/powerpoint/2010/main" val="43390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93A382B-375D-4C56-9039-43B4344A2EC6}"/>
              </a:ext>
            </a:extLst>
          </p:cNvPr>
          <p:cNvGrpSpPr/>
          <p:nvPr/>
        </p:nvGrpSpPr>
        <p:grpSpPr>
          <a:xfrm>
            <a:off x="264180" y="1507201"/>
            <a:ext cx="5540390" cy="5070572"/>
            <a:chOff x="264180" y="413789"/>
            <a:chExt cx="5540390" cy="507057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A907BF1-4BC4-4E5A-87B7-188D21C31BAC}"/>
                </a:ext>
              </a:extLst>
            </p:cNvPr>
            <p:cNvGrpSpPr/>
            <p:nvPr/>
          </p:nvGrpSpPr>
          <p:grpSpPr>
            <a:xfrm>
              <a:off x="264180" y="413789"/>
              <a:ext cx="5540390" cy="4043876"/>
              <a:chOff x="744830" y="1440856"/>
              <a:chExt cx="3591184" cy="2662933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5F183D26-5FB0-453A-9017-8103BCF2E6CD}"/>
                  </a:ext>
                </a:extLst>
              </p:cNvPr>
              <p:cNvGrpSpPr/>
              <p:nvPr/>
            </p:nvGrpSpPr>
            <p:grpSpPr>
              <a:xfrm flipH="1" flipV="1">
                <a:off x="744830" y="1440856"/>
                <a:ext cx="1269841" cy="1269841"/>
                <a:chOff x="4212813" y="2246235"/>
                <a:chExt cx="1015873" cy="1015872"/>
              </a:xfrm>
            </p:grpSpPr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416902A8-16EE-4356-99C4-0571040B2C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4212814" y="2246234"/>
                  <a:ext cx="1015872" cy="1015873"/>
                </a:xfrm>
                <a:prstGeom prst="rect">
                  <a:avLst/>
                </a:prstGeom>
              </p:spPr>
            </p:pic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BADDA540-12F5-48B3-BD5B-6F34F3BC32E8}"/>
                    </a:ext>
                  </a:extLst>
                </p:cNvPr>
                <p:cNvSpPr/>
                <p:nvPr/>
              </p:nvSpPr>
              <p:spPr>
                <a:xfrm flipH="1" flipV="1">
                  <a:off x="4394835" y="2535581"/>
                  <a:ext cx="451233" cy="499335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1</a:t>
                  </a:r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4124F06B-F7A0-4061-B47A-ECDE0D5D7E6A}"/>
                  </a:ext>
                </a:extLst>
              </p:cNvPr>
              <p:cNvGrpSpPr/>
              <p:nvPr/>
            </p:nvGrpSpPr>
            <p:grpSpPr>
              <a:xfrm flipV="1">
                <a:off x="3066173" y="2833946"/>
                <a:ext cx="1269841" cy="1269843"/>
                <a:chOff x="4212813" y="1763285"/>
                <a:chExt cx="1015873" cy="1015872"/>
              </a:xfrm>
            </p:grpSpPr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91B7364F-C3C5-430A-A088-7F315A75B0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4212814" y="1763284"/>
                  <a:ext cx="1015872" cy="1015873"/>
                </a:xfrm>
                <a:prstGeom prst="rect">
                  <a:avLst/>
                </a:prstGeom>
              </p:spPr>
            </p:pic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78DC4839-F57E-4FD8-BAA0-F795CF5D7470}"/>
                    </a:ext>
                  </a:extLst>
                </p:cNvPr>
                <p:cNvSpPr/>
                <p:nvPr/>
              </p:nvSpPr>
              <p:spPr>
                <a:xfrm flipV="1">
                  <a:off x="4394835" y="2052626"/>
                  <a:ext cx="451233" cy="499335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3</a:t>
                  </a:r>
                </a:p>
              </p:txBody>
            </p:sp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6F09898-3756-4119-90E8-D2DA3FB33B87}"/>
                </a:ext>
              </a:extLst>
            </p:cNvPr>
            <p:cNvGrpSpPr/>
            <p:nvPr/>
          </p:nvGrpSpPr>
          <p:grpSpPr>
            <a:xfrm>
              <a:off x="2212934" y="619812"/>
              <a:ext cx="1652248" cy="4864549"/>
              <a:chOff x="2007979" y="1576524"/>
              <a:chExt cx="1070959" cy="3203354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A0785FB7-C715-4BED-92A4-8A160BA1D705}"/>
                  </a:ext>
                </a:extLst>
              </p:cNvPr>
              <p:cNvSpPr/>
              <p:nvPr/>
            </p:nvSpPr>
            <p:spPr>
              <a:xfrm>
                <a:off x="2010073" y="1576524"/>
                <a:ext cx="1058783" cy="3203354"/>
              </a:xfrm>
              <a:prstGeom prst="roundRect">
                <a:avLst/>
              </a:prstGeom>
              <a:blipFill dpi="0" rotWithShape="1">
                <a:blip r:embed="rId3">
                  <a:alphaModFix amt="50000"/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7BA3D513-BE15-4016-A026-80FEFE3772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08140" y="2520028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D55A8645-B9F2-4965-99D3-C741E00CD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2138109" y="3982617"/>
                <a:ext cx="797261" cy="797261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F80F16D5-B823-4C09-B937-4725E984DF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1937808" y="1778441"/>
                <a:ext cx="740664" cy="600322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79FC8FCE-092F-4BA3-BBD2-F59D30C9AA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2408229" y="3122586"/>
                <a:ext cx="740664" cy="600754"/>
              </a:xfrm>
              <a:prstGeom prst="rect">
                <a:avLst/>
              </a:prstGeom>
            </p:spPr>
          </p:pic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E532020F-B104-413B-B71D-14AF9AA6116D}"/>
                  </a:ext>
                </a:extLst>
              </p:cNvPr>
              <p:cNvGrpSpPr/>
              <p:nvPr/>
            </p:nvGrpSpPr>
            <p:grpSpPr>
              <a:xfrm>
                <a:off x="2011686" y="2365104"/>
                <a:ext cx="1058603" cy="779335"/>
                <a:chOff x="2011686" y="2365104"/>
                <a:chExt cx="1058603" cy="779335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E9F35C12-0F22-481F-BC94-90B5C70ED1FB}"/>
                    </a:ext>
                  </a:extLst>
                </p:cNvPr>
                <p:cNvSpPr/>
                <p:nvPr/>
              </p:nvSpPr>
              <p:spPr>
                <a:xfrm>
                  <a:off x="2011686" y="2365104"/>
                  <a:ext cx="369461" cy="42885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adeGothicNo.2" panose="020B0800000000000000" pitchFamily="34" charset="0"/>
                      <a:ea typeface="+mn-ea"/>
                      <a:cs typeface="+mn-cs"/>
                    </a:rPr>
                    <a:t>A</a:t>
                  </a: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77E19D25-B777-4210-BA4C-C49F276C0560}"/>
                    </a:ext>
                  </a:extLst>
                </p:cNvPr>
                <p:cNvSpPr/>
                <p:nvPr/>
              </p:nvSpPr>
              <p:spPr>
                <a:xfrm>
                  <a:off x="2700828" y="2715582"/>
                  <a:ext cx="369461" cy="42885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adeGothicNo.2" panose="020B0800000000000000" pitchFamily="34" charset="0"/>
                      <a:ea typeface="+mn-ea"/>
                      <a:cs typeface="+mn-cs"/>
                    </a:rPr>
                    <a:t>B</a:t>
                  </a:r>
                </a:p>
              </p:txBody>
            </p:sp>
          </p:grp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25833D1-22BF-4F8F-BBF3-2C35DF2B365A}"/>
              </a:ext>
            </a:extLst>
          </p:cNvPr>
          <p:cNvGrpSpPr/>
          <p:nvPr/>
        </p:nvGrpSpPr>
        <p:grpSpPr>
          <a:xfrm>
            <a:off x="6463629" y="1510685"/>
            <a:ext cx="5540390" cy="5067089"/>
            <a:chOff x="6463629" y="417273"/>
            <a:chExt cx="5540390" cy="5067089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D47D2AA-A082-4550-B406-E385CD1197D1}"/>
                </a:ext>
              </a:extLst>
            </p:cNvPr>
            <p:cNvGrpSpPr/>
            <p:nvPr/>
          </p:nvGrpSpPr>
          <p:grpSpPr>
            <a:xfrm>
              <a:off x="8418065" y="623294"/>
              <a:ext cx="1652249" cy="4861068"/>
              <a:chOff x="6479740" y="1576524"/>
              <a:chExt cx="1070959" cy="3201062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3BE0FE49-80A4-4241-A983-D0C8B2D13A23}"/>
                  </a:ext>
                </a:extLst>
              </p:cNvPr>
              <p:cNvSpPr/>
              <p:nvPr/>
            </p:nvSpPr>
            <p:spPr>
              <a:xfrm>
                <a:off x="6483527" y="1576524"/>
                <a:ext cx="1058783" cy="3201062"/>
              </a:xfrm>
              <a:prstGeom prst="roundRect">
                <a:avLst/>
              </a:prstGeom>
              <a:blipFill dpi="0" rotWithShape="1">
                <a:blip r:embed="rId3">
                  <a:alphaModFix amt="50000"/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86F634D0-B720-4761-9729-7B94191092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9901" y="2520028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B647C5D0-5BAF-4D6B-AB6F-74D7BDC03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6614288" y="3980323"/>
                <a:ext cx="797261" cy="79726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A41234FF-1BE1-4288-923B-F0F956B7D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6409569" y="1778440"/>
                <a:ext cx="740664" cy="600322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8021B67E-6D24-4DEF-8F91-9F5FD7764F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6879990" y="3122585"/>
                <a:ext cx="740664" cy="600754"/>
              </a:xfrm>
              <a:prstGeom prst="rect">
                <a:avLst/>
              </a:prstGeom>
            </p:spPr>
          </p:pic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AB0AA344-C89B-4B0C-8E84-6491090E6069}"/>
                  </a:ext>
                </a:extLst>
              </p:cNvPr>
              <p:cNvGrpSpPr/>
              <p:nvPr/>
            </p:nvGrpSpPr>
            <p:grpSpPr>
              <a:xfrm>
                <a:off x="6485788" y="2360054"/>
                <a:ext cx="1056522" cy="779500"/>
                <a:chOff x="2005864" y="2364939"/>
                <a:chExt cx="1056522" cy="779500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1F3DA2FA-0D01-4995-A610-354D1758D554}"/>
                    </a:ext>
                  </a:extLst>
                </p:cNvPr>
                <p:cNvSpPr/>
                <p:nvPr/>
              </p:nvSpPr>
              <p:spPr>
                <a:xfrm>
                  <a:off x="2005864" y="2364939"/>
                  <a:ext cx="369461" cy="42885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adeGothicNo.2" panose="020B0800000000000000" pitchFamily="34" charset="0"/>
                      <a:ea typeface="+mn-ea"/>
                      <a:cs typeface="+mn-cs"/>
                    </a:rPr>
                    <a:t>C</a:t>
                  </a: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ABF24E90-5CD4-492C-B509-B097A51C6EE9}"/>
                    </a:ext>
                  </a:extLst>
                </p:cNvPr>
                <p:cNvSpPr/>
                <p:nvPr/>
              </p:nvSpPr>
              <p:spPr>
                <a:xfrm>
                  <a:off x="2692925" y="2715582"/>
                  <a:ext cx="369461" cy="42885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adeGothicNo.2" panose="020B0800000000000000" pitchFamily="34" charset="0"/>
                      <a:ea typeface="+mn-ea"/>
                      <a:cs typeface="+mn-cs"/>
                    </a:rPr>
                    <a:t>D</a:t>
                  </a:r>
                </a:p>
              </p:txBody>
            </p:sp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706C63A-1275-48DE-B626-EC60A3A2C808}"/>
                </a:ext>
              </a:extLst>
            </p:cNvPr>
            <p:cNvGrpSpPr/>
            <p:nvPr/>
          </p:nvGrpSpPr>
          <p:grpSpPr>
            <a:xfrm>
              <a:off x="6463629" y="417273"/>
              <a:ext cx="5540390" cy="4043877"/>
              <a:chOff x="744830" y="1440856"/>
              <a:chExt cx="3591184" cy="2662933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FB06E6D-7945-4BB4-BA83-25C909E63121}"/>
                  </a:ext>
                </a:extLst>
              </p:cNvPr>
              <p:cNvGrpSpPr/>
              <p:nvPr/>
            </p:nvGrpSpPr>
            <p:grpSpPr>
              <a:xfrm flipH="1" flipV="1">
                <a:off x="744830" y="1440856"/>
                <a:ext cx="1269841" cy="1269841"/>
                <a:chOff x="4212813" y="2246235"/>
                <a:chExt cx="1015873" cy="1015872"/>
              </a:xfrm>
            </p:grpSpPr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86170DB1-8EFC-4B6D-888F-6438331415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4212814" y="2246234"/>
                  <a:ext cx="1015872" cy="1015873"/>
                </a:xfrm>
                <a:prstGeom prst="rect">
                  <a:avLst/>
                </a:prstGeom>
              </p:spPr>
            </p:pic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29F746F2-68CB-4B06-8B4E-71D2C7F95603}"/>
                    </a:ext>
                  </a:extLst>
                </p:cNvPr>
                <p:cNvSpPr/>
                <p:nvPr/>
              </p:nvSpPr>
              <p:spPr>
                <a:xfrm flipH="1" flipV="1">
                  <a:off x="4394835" y="2535581"/>
                  <a:ext cx="451233" cy="499335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</a:t>
                  </a: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AA7B13C-EEAA-4706-B76B-47F9A5153D11}"/>
                  </a:ext>
                </a:extLst>
              </p:cNvPr>
              <p:cNvGrpSpPr/>
              <p:nvPr/>
            </p:nvGrpSpPr>
            <p:grpSpPr>
              <a:xfrm flipV="1">
                <a:off x="3066173" y="2833946"/>
                <a:ext cx="1269841" cy="1269843"/>
                <a:chOff x="4212813" y="1763285"/>
                <a:chExt cx="1015873" cy="1015872"/>
              </a:xfrm>
            </p:grpSpPr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28435361-7CD4-44A6-B69B-DA7AED07D9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4212814" y="1763284"/>
                  <a:ext cx="1015872" cy="1015873"/>
                </a:xfrm>
                <a:prstGeom prst="rect">
                  <a:avLst/>
                </a:prstGeom>
              </p:spPr>
            </p:pic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D8BCA4B0-0D4B-4192-90A6-414810B9F1FF}"/>
                    </a:ext>
                  </a:extLst>
                </p:cNvPr>
                <p:cNvSpPr/>
                <p:nvPr/>
              </p:nvSpPr>
              <p:spPr>
                <a:xfrm flipV="1">
                  <a:off x="4394835" y="2052626"/>
                  <a:ext cx="451233" cy="499335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2</a:t>
                  </a:r>
                </a:p>
              </p:txBody>
            </p:sp>
          </p:grpSp>
        </p:grp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D7497491-6321-4A92-90D3-3DA404D3926F}"/>
              </a:ext>
            </a:extLst>
          </p:cNvPr>
          <p:cNvSpPr txBox="1"/>
          <p:nvPr/>
        </p:nvSpPr>
        <p:spPr>
          <a:xfrm>
            <a:off x="3969532" y="266464"/>
            <a:ext cx="4329135" cy="1107996"/>
          </a:xfrm>
          <a:prstGeom prst="rect">
            <a:avLst/>
          </a:prstGeom>
          <a:solidFill>
            <a:srgbClr val="2D94C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Task 1/12</a:t>
            </a:r>
          </a:p>
        </p:txBody>
      </p:sp>
    </p:spTree>
    <p:extLst>
      <p:ext uri="{BB962C8B-B14F-4D97-AF65-F5344CB8AC3E}">
        <p14:creationId xmlns:p14="http://schemas.microsoft.com/office/powerpoint/2010/main" val="25665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93A382B-375D-4C56-9039-43B4344A2EC6}"/>
              </a:ext>
            </a:extLst>
          </p:cNvPr>
          <p:cNvGrpSpPr/>
          <p:nvPr/>
        </p:nvGrpSpPr>
        <p:grpSpPr>
          <a:xfrm>
            <a:off x="264180" y="1507201"/>
            <a:ext cx="5540390" cy="5070572"/>
            <a:chOff x="264180" y="413789"/>
            <a:chExt cx="5540390" cy="507057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A907BF1-4BC4-4E5A-87B7-188D21C31BAC}"/>
                </a:ext>
              </a:extLst>
            </p:cNvPr>
            <p:cNvGrpSpPr/>
            <p:nvPr/>
          </p:nvGrpSpPr>
          <p:grpSpPr>
            <a:xfrm>
              <a:off x="264180" y="413789"/>
              <a:ext cx="5540390" cy="4043876"/>
              <a:chOff x="744830" y="1440856"/>
              <a:chExt cx="3591184" cy="2662933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5F183D26-5FB0-453A-9017-8103BCF2E6CD}"/>
                  </a:ext>
                </a:extLst>
              </p:cNvPr>
              <p:cNvGrpSpPr/>
              <p:nvPr/>
            </p:nvGrpSpPr>
            <p:grpSpPr>
              <a:xfrm flipH="1" flipV="1">
                <a:off x="744830" y="1440856"/>
                <a:ext cx="1269841" cy="1269841"/>
                <a:chOff x="4212813" y="2246235"/>
                <a:chExt cx="1015873" cy="1015872"/>
              </a:xfrm>
            </p:grpSpPr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416902A8-16EE-4356-99C4-0571040B2C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4212814" y="2246234"/>
                  <a:ext cx="1015872" cy="1015873"/>
                </a:xfrm>
                <a:prstGeom prst="rect">
                  <a:avLst/>
                </a:prstGeom>
              </p:spPr>
            </p:pic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BADDA540-12F5-48B3-BD5B-6F34F3BC32E8}"/>
                    </a:ext>
                  </a:extLst>
                </p:cNvPr>
                <p:cNvSpPr/>
                <p:nvPr/>
              </p:nvSpPr>
              <p:spPr>
                <a:xfrm flipH="1" flipV="1">
                  <a:off x="4394835" y="2535581"/>
                  <a:ext cx="451233" cy="499335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1</a:t>
                  </a:r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4124F06B-F7A0-4061-B47A-ECDE0D5D7E6A}"/>
                  </a:ext>
                </a:extLst>
              </p:cNvPr>
              <p:cNvGrpSpPr/>
              <p:nvPr/>
            </p:nvGrpSpPr>
            <p:grpSpPr>
              <a:xfrm flipV="1">
                <a:off x="3066173" y="2833946"/>
                <a:ext cx="1269841" cy="1269843"/>
                <a:chOff x="4212813" y="1763285"/>
                <a:chExt cx="1015873" cy="1015872"/>
              </a:xfrm>
            </p:grpSpPr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91B7364F-C3C5-430A-A088-7F315A75B0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4212814" y="1763284"/>
                  <a:ext cx="1015872" cy="1015873"/>
                </a:xfrm>
                <a:prstGeom prst="rect">
                  <a:avLst/>
                </a:prstGeom>
              </p:spPr>
            </p:pic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78DC4839-F57E-4FD8-BAA0-F795CF5D7470}"/>
                    </a:ext>
                  </a:extLst>
                </p:cNvPr>
                <p:cNvSpPr/>
                <p:nvPr/>
              </p:nvSpPr>
              <p:spPr>
                <a:xfrm flipV="1">
                  <a:off x="4394835" y="2052626"/>
                  <a:ext cx="451233" cy="499335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</a:t>
                  </a:r>
                </a:p>
              </p:txBody>
            </p:sp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6F09898-3756-4119-90E8-D2DA3FB33B87}"/>
                </a:ext>
              </a:extLst>
            </p:cNvPr>
            <p:cNvGrpSpPr/>
            <p:nvPr/>
          </p:nvGrpSpPr>
          <p:grpSpPr>
            <a:xfrm>
              <a:off x="2212934" y="619812"/>
              <a:ext cx="1652248" cy="4864549"/>
              <a:chOff x="2007979" y="1576524"/>
              <a:chExt cx="1070959" cy="3203354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A0785FB7-C715-4BED-92A4-8A160BA1D705}"/>
                  </a:ext>
                </a:extLst>
              </p:cNvPr>
              <p:cNvSpPr/>
              <p:nvPr/>
            </p:nvSpPr>
            <p:spPr>
              <a:xfrm>
                <a:off x="2010073" y="1576524"/>
                <a:ext cx="1058783" cy="3203354"/>
              </a:xfrm>
              <a:prstGeom prst="roundRect">
                <a:avLst/>
              </a:prstGeom>
              <a:blipFill dpi="0" rotWithShape="1">
                <a:blip r:embed="rId3">
                  <a:alphaModFix amt="50000"/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7BA3D513-BE15-4016-A026-80FEFE3772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08140" y="2520028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D55A8645-B9F2-4965-99D3-C741E00CD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2138109" y="3982617"/>
                <a:ext cx="797261" cy="797261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F80F16D5-B823-4C09-B937-4725E984DF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1937808" y="1778441"/>
                <a:ext cx="740664" cy="600322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79FC8FCE-092F-4BA3-BBD2-F59D30C9AA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2408229" y="3122586"/>
                <a:ext cx="740664" cy="600754"/>
              </a:xfrm>
              <a:prstGeom prst="rect">
                <a:avLst/>
              </a:prstGeom>
            </p:spPr>
          </p:pic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E532020F-B104-413B-B71D-14AF9AA6116D}"/>
                  </a:ext>
                </a:extLst>
              </p:cNvPr>
              <p:cNvGrpSpPr/>
              <p:nvPr/>
            </p:nvGrpSpPr>
            <p:grpSpPr>
              <a:xfrm>
                <a:off x="2011686" y="2365104"/>
                <a:ext cx="1058603" cy="779335"/>
                <a:chOff x="2011686" y="2365104"/>
                <a:chExt cx="1058603" cy="779335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E9F35C12-0F22-481F-BC94-90B5C70ED1FB}"/>
                    </a:ext>
                  </a:extLst>
                </p:cNvPr>
                <p:cNvSpPr/>
                <p:nvPr/>
              </p:nvSpPr>
              <p:spPr>
                <a:xfrm>
                  <a:off x="2011686" y="2365104"/>
                  <a:ext cx="369461" cy="42885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adeGothicNo.2" panose="020B0800000000000000" pitchFamily="34" charset="0"/>
                      <a:ea typeface="+mn-ea"/>
                      <a:cs typeface="+mn-cs"/>
                    </a:rPr>
                    <a:t>A</a:t>
                  </a: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77E19D25-B777-4210-BA4C-C49F276C0560}"/>
                    </a:ext>
                  </a:extLst>
                </p:cNvPr>
                <p:cNvSpPr/>
                <p:nvPr/>
              </p:nvSpPr>
              <p:spPr>
                <a:xfrm>
                  <a:off x="2700828" y="2715582"/>
                  <a:ext cx="369461" cy="42885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adeGothicNo.2" panose="020B0800000000000000" pitchFamily="34" charset="0"/>
                      <a:ea typeface="+mn-ea"/>
                      <a:cs typeface="+mn-cs"/>
                    </a:rPr>
                    <a:t>B</a:t>
                  </a:r>
                </a:p>
              </p:txBody>
            </p:sp>
          </p:grp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25833D1-22BF-4F8F-BBF3-2C35DF2B365A}"/>
              </a:ext>
            </a:extLst>
          </p:cNvPr>
          <p:cNvGrpSpPr/>
          <p:nvPr/>
        </p:nvGrpSpPr>
        <p:grpSpPr>
          <a:xfrm>
            <a:off x="6463629" y="1510685"/>
            <a:ext cx="5540390" cy="5067089"/>
            <a:chOff x="6463629" y="417273"/>
            <a:chExt cx="5540390" cy="5067089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D47D2AA-A082-4550-B406-E385CD1197D1}"/>
                </a:ext>
              </a:extLst>
            </p:cNvPr>
            <p:cNvGrpSpPr/>
            <p:nvPr/>
          </p:nvGrpSpPr>
          <p:grpSpPr>
            <a:xfrm>
              <a:off x="8418065" y="623294"/>
              <a:ext cx="1652249" cy="4861068"/>
              <a:chOff x="6479740" y="1576524"/>
              <a:chExt cx="1070959" cy="3201062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3BE0FE49-80A4-4241-A983-D0C8B2D13A23}"/>
                  </a:ext>
                </a:extLst>
              </p:cNvPr>
              <p:cNvSpPr/>
              <p:nvPr/>
            </p:nvSpPr>
            <p:spPr>
              <a:xfrm>
                <a:off x="6483527" y="1576524"/>
                <a:ext cx="1058783" cy="3201062"/>
              </a:xfrm>
              <a:prstGeom prst="roundRect">
                <a:avLst/>
              </a:prstGeom>
              <a:blipFill dpi="0" rotWithShape="1">
                <a:blip r:embed="rId3">
                  <a:alphaModFix amt="50000"/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86F634D0-B720-4761-9729-7B94191092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9901" y="2520028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B647C5D0-5BAF-4D6B-AB6F-74D7BDC03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6614288" y="3980323"/>
                <a:ext cx="797261" cy="79726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A41234FF-1BE1-4288-923B-F0F956B7D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6409569" y="1778440"/>
                <a:ext cx="740664" cy="600322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8021B67E-6D24-4DEF-8F91-9F5FD7764F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6879990" y="3122585"/>
                <a:ext cx="740664" cy="600754"/>
              </a:xfrm>
              <a:prstGeom prst="rect">
                <a:avLst/>
              </a:prstGeom>
            </p:spPr>
          </p:pic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AB0AA344-C89B-4B0C-8E84-6491090E6069}"/>
                  </a:ext>
                </a:extLst>
              </p:cNvPr>
              <p:cNvGrpSpPr/>
              <p:nvPr/>
            </p:nvGrpSpPr>
            <p:grpSpPr>
              <a:xfrm>
                <a:off x="6485788" y="2360054"/>
                <a:ext cx="1056522" cy="779500"/>
                <a:chOff x="2005864" y="2364939"/>
                <a:chExt cx="1056522" cy="779500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1F3DA2FA-0D01-4995-A610-354D1758D554}"/>
                    </a:ext>
                  </a:extLst>
                </p:cNvPr>
                <p:cNvSpPr/>
                <p:nvPr/>
              </p:nvSpPr>
              <p:spPr>
                <a:xfrm>
                  <a:off x="2005864" y="2364939"/>
                  <a:ext cx="369461" cy="42885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adeGothicNo.2" panose="020B0800000000000000" pitchFamily="34" charset="0"/>
                      <a:ea typeface="+mn-ea"/>
                      <a:cs typeface="+mn-cs"/>
                    </a:rPr>
                    <a:t>C</a:t>
                  </a: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ABF24E90-5CD4-492C-B509-B097A51C6EE9}"/>
                    </a:ext>
                  </a:extLst>
                </p:cNvPr>
                <p:cNvSpPr/>
                <p:nvPr/>
              </p:nvSpPr>
              <p:spPr>
                <a:xfrm>
                  <a:off x="2692925" y="2715582"/>
                  <a:ext cx="369461" cy="42885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adeGothicNo.2" panose="020B0800000000000000" pitchFamily="34" charset="0"/>
                      <a:ea typeface="+mn-ea"/>
                      <a:cs typeface="+mn-cs"/>
                    </a:rPr>
                    <a:t>D</a:t>
                  </a:r>
                </a:p>
              </p:txBody>
            </p:sp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706C63A-1275-48DE-B626-EC60A3A2C808}"/>
                </a:ext>
              </a:extLst>
            </p:cNvPr>
            <p:cNvGrpSpPr/>
            <p:nvPr/>
          </p:nvGrpSpPr>
          <p:grpSpPr>
            <a:xfrm>
              <a:off x="6463629" y="417273"/>
              <a:ext cx="5540390" cy="4043877"/>
              <a:chOff x="744830" y="1440856"/>
              <a:chExt cx="3591184" cy="2662933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FB06E6D-7945-4BB4-BA83-25C909E63121}"/>
                  </a:ext>
                </a:extLst>
              </p:cNvPr>
              <p:cNvGrpSpPr/>
              <p:nvPr/>
            </p:nvGrpSpPr>
            <p:grpSpPr>
              <a:xfrm flipH="1" flipV="1">
                <a:off x="744830" y="1440856"/>
                <a:ext cx="1269841" cy="1269841"/>
                <a:chOff x="4212813" y="2246235"/>
                <a:chExt cx="1015873" cy="1015872"/>
              </a:xfrm>
            </p:grpSpPr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86170DB1-8EFC-4B6D-888F-6438331415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4212814" y="2246234"/>
                  <a:ext cx="1015872" cy="1015873"/>
                </a:xfrm>
                <a:prstGeom prst="rect">
                  <a:avLst/>
                </a:prstGeom>
              </p:spPr>
            </p:pic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29F746F2-68CB-4B06-8B4E-71D2C7F95603}"/>
                    </a:ext>
                  </a:extLst>
                </p:cNvPr>
                <p:cNvSpPr/>
                <p:nvPr/>
              </p:nvSpPr>
              <p:spPr>
                <a:xfrm flipH="1" flipV="1">
                  <a:off x="4394835" y="2535581"/>
                  <a:ext cx="451233" cy="499335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3</a:t>
                  </a: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AA7B13C-EEAA-4706-B76B-47F9A5153D11}"/>
                  </a:ext>
                </a:extLst>
              </p:cNvPr>
              <p:cNvGrpSpPr/>
              <p:nvPr/>
            </p:nvGrpSpPr>
            <p:grpSpPr>
              <a:xfrm flipV="1">
                <a:off x="3066173" y="2833946"/>
                <a:ext cx="1269841" cy="1269843"/>
                <a:chOff x="4212813" y="1763285"/>
                <a:chExt cx="1015873" cy="1015872"/>
              </a:xfrm>
            </p:grpSpPr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28435361-7CD4-44A6-B69B-DA7AED07D9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4212814" y="1763284"/>
                  <a:ext cx="1015872" cy="1015873"/>
                </a:xfrm>
                <a:prstGeom prst="rect">
                  <a:avLst/>
                </a:prstGeom>
              </p:spPr>
            </p:pic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D8BCA4B0-0D4B-4192-90A6-414810B9F1FF}"/>
                    </a:ext>
                  </a:extLst>
                </p:cNvPr>
                <p:cNvSpPr/>
                <p:nvPr/>
              </p:nvSpPr>
              <p:spPr>
                <a:xfrm flipV="1">
                  <a:off x="4394835" y="2052626"/>
                  <a:ext cx="451233" cy="499335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2</a:t>
                  </a:r>
                </a:p>
              </p:txBody>
            </p:sp>
          </p:grpSp>
        </p:grp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D7497491-6321-4A92-90D3-3DA404D3926F}"/>
              </a:ext>
            </a:extLst>
          </p:cNvPr>
          <p:cNvSpPr txBox="1"/>
          <p:nvPr/>
        </p:nvSpPr>
        <p:spPr>
          <a:xfrm>
            <a:off x="3969532" y="266464"/>
            <a:ext cx="4329135" cy="1107996"/>
          </a:xfrm>
          <a:prstGeom prst="rect">
            <a:avLst/>
          </a:prstGeom>
          <a:solidFill>
            <a:srgbClr val="2D94C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Task 2/12</a:t>
            </a:r>
          </a:p>
        </p:txBody>
      </p:sp>
    </p:spTree>
    <p:extLst>
      <p:ext uri="{BB962C8B-B14F-4D97-AF65-F5344CB8AC3E}">
        <p14:creationId xmlns:p14="http://schemas.microsoft.com/office/powerpoint/2010/main" val="389522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2F760EC-229A-4CEE-A006-874A3B6F4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>
                <a:latin typeface="TradeGothicNo.2" panose="020B0800000000000000" pitchFamily="34" charset="0"/>
              </a:rPr>
              <a:t>This study is brought to you by…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DB48E025-23CB-46C4-BD18-C4D14B83AD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05832" y="2154585"/>
            <a:ext cx="4959332" cy="2636783"/>
          </a:xfrm>
        </p:spPr>
        <p:txBody>
          <a:bodyPr/>
          <a:lstStyle/>
          <a:p>
            <a:pPr marL="0" indent="0" defTabSz="417475">
              <a:spcAft>
                <a:spcPts val="600"/>
              </a:spcAft>
              <a:buNone/>
            </a:pPr>
            <a:r>
              <a:rPr lang="en-US" sz="2800" b="1" dirty="0">
                <a:solidFill>
                  <a:srgbClr val="A0192E"/>
                </a:solidFill>
                <a:latin typeface="TradeGothicNo.2" panose="020B0800000000000000" pitchFamily="34" charset="0"/>
              </a:rPr>
              <a:t>EAGER Award</a:t>
            </a:r>
            <a:r>
              <a:rPr lang="en-US" sz="2800" b="1" dirty="0">
                <a:latin typeface="TradeGothicNo.2" panose="020B0800000000000000" pitchFamily="34" charset="0"/>
              </a:rPr>
              <a:t> </a:t>
            </a:r>
            <a:r>
              <a:rPr lang="en-US" sz="2800" b="1" dirty="0">
                <a:solidFill>
                  <a:srgbClr val="0F787D"/>
                </a:solidFill>
                <a:latin typeface="TradeGothicNo.2" panose="020B0800000000000000" pitchFamily="34" charset="0"/>
              </a:rPr>
              <a:t>#1742971</a:t>
            </a:r>
          </a:p>
          <a:p>
            <a:pPr marL="0" indent="0" defTabSz="417475">
              <a:spcAft>
                <a:spcPts val="600"/>
              </a:spcAft>
              <a:buNone/>
            </a:pPr>
            <a:endParaRPr lang="en-US" sz="2800" b="1" dirty="0">
              <a:latin typeface="TradeGothicNo.2" panose="020B0800000000000000" pitchFamily="34" charset="0"/>
            </a:endParaRPr>
          </a:p>
          <a:p>
            <a:pPr marL="0" indent="0" defTabSz="417475">
              <a:spcAft>
                <a:spcPts val="600"/>
              </a:spcAft>
              <a:buNone/>
            </a:pPr>
            <a:r>
              <a:rPr lang="en-US" sz="2800" b="1" dirty="0">
                <a:latin typeface="TradeGothicNo.2" panose="020B0800000000000000" pitchFamily="34" charset="0"/>
              </a:rPr>
              <a:t>PI: Paul T. Grogan</a:t>
            </a:r>
          </a:p>
          <a:p>
            <a:pPr marL="0" indent="0" defTabSz="417475">
              <a:spcAft>
                <a:spcPts val="600"/>
              </a:spcAft>
              <a:buNone/>
            </a:pPr>
            <a:endParaRPr lang="en-US" sz="2800" b="1" dirty="0">
              <a:latin typeface="TradeGothicNo.2" panose="020B0800000000000000" pitchFamily="34" charset="0"/>
            </a:endParaRPr>
          </a:p>
          <a:p>
            <a:pPr marL="0" indent="0" defTabSz="417475">
              <a:spcAft>
                <a:spcPts val="600"/>
              </a:spcAft>
              <a:buNone/>
            </a:pPr>
            <a:r>
              <a:rPr lang="en-US" sz="2800" b="1" dirty="0">
                <a:latin typeface="TradeGothicNo.2" panose="020B0800000000000000" pitchFamily="34" charset="0"/>
              </a:rPr>
              <a:t>Sep 1, 2017 – Aug 31, 2018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2C286F-9CBB-4969-A1D4-3AA1188D8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94" y="1369510"/>
            <a:ext cx="4118979" cy="411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0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93A382B-375D-4C56-9039-43B4344A2EC6}"/>
              </a:ext>
            </a:extLst>
          </p:cNvPr>
          <p:cNvGrpSpPr/>
          <p:nvPr/>
        </p:nvGrpSpPr>
        <p:grpSpPr>
          <a:xfrm>
            <a:off x="264180" y="1507201"/>
            <a:ext cx="5540390" cy="5070572"/>
            <a:chOff x="264180" y="413789"/>
            <a:chExt cx="5540390" cy="507057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A907BF1-4BC4-4E5A-87B7-188D21C31BAC}"/>
                </a:ext>
              </a:extLst>
            </p:cNvPr>
            <p:cNvGrpSpPr/>
            <p:nvPr/>
          </p:nvGrpSpPr>
          <p:grpSpPr>
            <a:xfrm>
              <a:off x="264180" y="413789"/>
              <a:ext cx="5540390" cy="4043876"/>
              <a:chOff x="744830" y="1440856"/>
              <a:chExt cx="3591184" cy="2662933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5F183D26-5FB0-453A-9017-8103BCF2E6CD}"/>
                  </a:ext>
                </a:extLst>
              </p:cNvPr>
              <p:cNvGrpSpPr/>
              <p:nvPr/>
            </p:nvGrpSpPr>
            <p:grpSpPr>
              <a:xfrm flipH="1" flipV="1">
                <a:off x="744830" y="1440856"/>
                <a:ext cx="1269841" cy="1269841"/>
                <a:chOff x="4212813" y="2246235"/>
                <a:chExt cx="1015873" cy="1015872"/>
              </a:xfrm>
            </p:grpSpPr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416902A8-16EE-4356-99C4-0571040B2C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4212814" y="2246234"/>
                  <a:ext cx="1015872" cy="1015873"/>
                </a:xfrm>
                <a:prstGeom prst="rect">
                  <a:avLst/>
                </a:prstGeom>
              </p:spPr>
            </p:pic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BADDA540-12F5-48B3-BD5B-6F34F3BC32E8}"/>
                    </a:ext>
                  </a:extLst>
                </p:cNvPr>
                <p:cNvSpPr/>
                <p:nvPr/>
              </p:nvSpPr>
              <p:spPr>
                <a:xfrm flipH="1" flipV="1">
                  <a:off x="4394835" y="2535581"/>
                  <a:ext cx="451233" cy="499335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9600" b="1" kern="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  <a:endParaRPr kumimoji="0" lang="en-US" sz="9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4124F06B-F7A0-4061-B47A-ECDE0D5D7E6A}"/>
                  </a:ext>
                </a:extLst>
              </p:cNvPr>
              <p:cNvGrpSpPr/>
              <p:nvPr/>
            </p:nvGrpSpPr>
            <p:grpSpPr>
              <a:xfrm flipV="1">
                <a:off x="3066173" y="2833946"/>
                <a:ext cx="1269841" cy="1269843"/>
                <a:chOff x="4212813" y="1763285"/>
                <a:chExt cx="1015873" cy="1015872"/>
              </a:xfrm>
            </p:grpSpPr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91B7364F-C3C5-430A-A088-7F315A75B0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4212814" y="1763284"/>
                  <a:ext cx="1015872" cy="1015873"/>
                </a:xfrm>
                <a:prstGeom prst="rect">
                  <a:avLst/>
                </a:prstGeom>
              </p:spPr>
            </p:pic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78DC4839-F57E-4FD8-BAA0-F795CF5D7470}"/>
                    </a:ext>
                  </a:extLst>
                </p:cNvPr>
                <p:cNvSpPr/>
                <p:nvPr/>
              </p:nvSpPr>
              <p:spPr>
                <a:xfrm flipV="1">
                  <a:off x="4394835" y="2052626"/>
                  <a:ext cx="451233" cy="499335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9600" b="1" kern="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  <a:endParaRPr kumimoji="0" lang="en-US" sz="9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6F09898-3756-4119-90E8-D2DA3FB33B87}"/>
                </a:ext>
              </a:extLst>
            </p:cNvPr>
            <p:cNvGrpSpPr/>
            <p:nvPr/>
          </p:nvGrpSpPr>
          <p:grpSpPr>
            <a:xfrm>
              <a:off x="2212934" y="619812"/>
              <a:ext cx="1652248" cy="4864549"/>
              <a:chOff x="2007979" y="1576524"/>
              <a:chExt cx="1070959" cy="3203354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A0785FB7-C715-4BED-92A4-8A160BA1D705}"/>
                  </a:ext>
                </a:extLst>
              </p:cNvPr>
              <p:cNvSpPr/>
              <p:nvPr/>
            </p:nvSpPr>
            <p:spPr>
              <a:xfrm>
                <a:off x="2010073" y="1576524"/>
                <a:ext cx="1058783" cy="3203354"/>
              </a:xfrm>
              <a:prstGeom prst="roundRect">
                <a:avLst/>
              </a:prstGeom>
              <a:blipFill dpi="0" rotWithShape="1">
                <a:blip r:embed="rId3">
                  <a:alphaModFix amt="50000"/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7BA3D513-BE15-4016-A026-80FEFE3772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08140" y="2520028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D55A8645-B9F2-4965-99D3-C741E00CD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2138109" y="3982617"/>
                <a:ext cx="797261" cy="797261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F80F16D5-B823-4C09-B937-4725E984DF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1937808" y="1778441"/>
                <a:ext cx="740664" cy="600322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79FC8FCE-092F-4BA3-BBD2-F59D30C9AA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2408229" y="3122586"/>
                <a:ext cx="740664" cy="600754"/>
              </a:xfrm>
              <a:prstGeom prst="rect">
                <a:avLst/>
              </a:prstGeom>
            </p:spPr>
          </p:pic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E532020F-B104-413B-B71D-14AF9AA6116D}"/>
                  </a:ext>
                </a:extLst>
              </p:cNvPr>
              <p:cNvGrpSpPr/>
              <p:nvPr/>
            </p:nvGrpSpPr>
            <p:grpSpPr>
              <a:xfrm>
                <a:off x="2011686" y="2365104"/>
                <a:ext cx="1058603" cy="779335"/>
                <a:chOff x="2011686" y="2365104"/>
                <a:chExt cx="1058603" cy="779335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E9F35C12-0F22-481F-BC94-90B5C70ED1FB}"/>
                    </a:ext>
                  </a:extLst>
                </p:cNvPr>
                <p:cNvSpPr/>
                <p:nvPr/>
              </p:nvSpPr>
              <p:spPr>
                <a:xfrm>
                  <a:off x="2011686" y="2365104"/>
                  <a:ext cx="369461" cy="42885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adeGothicNo.2" panose="020B0800000000000000" pitchFamily="34" charset="0"/>
                      <a:ea typeface="+mn-ea"/>
                      <a:cs typeface="+mn-cs"/>
                    </a:rPr>
                    <a:t>A</a:t>
                  </a: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77E19D25-B777-4210-BA4C-C49F276C0560}"/>
                    </a:ext>
                  </a:extLst>
                </p:cNvPr>
                <p:cNvSpPr/>
                <p:nvPr/>
              </p:nvSpPr>
              <p:spPr>
                <a:xfrm>
                  <a:off x="2700828" y="2715582"/>
                  <a:ext cx="369461" cy="42885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adeGothicNo.2" panose="020B0800000000000000" pitchFamily="34" charset="0"/>
                      <a:ea typeface="+mn-ea"/>
                      <a:cs typeface="+mn-cs"/>
                    </a:rPr>
                    <a:t>B</a:t>
                  </a:r>
                </a:p>
              </p:txBody>
            </p:sp>
          </p:grp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25833D1-22BF-4F8F-BBF3-2C35DF2B365A}"/>
              </a:ext>
            </a:extLst>
          </p:cNvPr>
          <p:cNvGrpSpPr/>
          <p:nvPr/>
        </p:nvGrpSpPr>
        <p:grpSpPr>
          <a:xfrm>
            <a:off x="6463629" y="1510685"/>
            <a:ext cx="5540390" cy="5067089"/>
            <a:chOff x="6463629" y="417273"/>
            <a:chExt cx="5540390" cy="5067089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D47D2AA-A082-4550-B406-E385CD1197D1}"/>
                </a:ext>
              </a:extLst>
            </p:cNvPr>
            <p:cNvGrpSpPr/>
            <p:nvPr/>
          </p:nvGrpSpPr>
          <p:grpSpPr>
            <a:xfrm>
              <a:off x="8418065" y="623294"/>
              <a:ext cx="1652249" cy="4861068"/>
              <a:chOff x="6479740" y="1576524"/>
              <a:chExt cx="1070959" cy="3201062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3BE0FE49-80A4-4241-A983-D0C8B2D13A23}"/>
                  </a:ext>
                </a:extLst>
              </p:cNvPr>
              <p:cNvSpPr/>
              <p:nvPr/>
            </p:nvSpPr>
            <p:spPr>
              <a:xfrm>
                <a:off x="6483527" y="1576524"/>
                <a:ext cx="1058783" cy="3201062"/>
              </a:xfrm>
              <a:prstGeom prst="roundRect">
                <a:avLst/>
              </a:prstGeom>
              <a:blipFill dpi="0" rotWithShape="1">
                <a:blip r:embed="rId3">
                  <a:alphaModFix amt="50000"/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86F634D0-B720-4761-9729-7B94191092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9901" y="2520028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B647C5D0-5BAF-4D6B-AB6F-74D7BDC03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6614288" y="3980323"/>
                <a:ext cx="797261" cy="79726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A41234FF-1BE1-4288-923B-F0F956B7D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6409569" y="1778440"/>
                <a:ext cx="740664" cy="600322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8021B67E-6D24-4DEF-8F91-9F5FD7764F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6879990" y="3122585"/>
                <a:ext cx="740664" cy="600754"/>
              </a:xfrm>
              <a:prstGeom prst="rect">
                <a:avLst/>
              </a:prstGeom>
            </p:spPr>
          </p:pic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AB0AA344-C89B-4B0C-8E84-6491090E6069}"/>
                  </a:ext>
                </a:extLst>
              </p:cNvPr>
              <p:cNvGrpSpPr/>
              <p:nvPr/>
            </p:nvGrpSpPr>
            <p:grpSpPr>
              <a:xfrm>
                <a:off x="6485788" y="2360054"/>
                <a:ext cx="1056522" cy="779500"/>
                <a:chOff x="2005864" y="2364939"/>
                <a:chExt cx="1056522" cy="779500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1F3DA2FA-0D01-4995-A610-354D1758D554}"/>
                    </a:ext>
                  </a:extLst>
                </p:cNvPr>
                <p:cNvSpPr/>
                <p:nvPr/>
              </p:nvSpPr>
              <p:spPr>
                <a:xfrm>
                  <a:off x="2005864" y="2364939"/>
                  <a:ext cx="369461" cy="42885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adeGothicNo.2" panose="020B0800000000000000" pitchFamily="34" charset="0"/>
                      <a:ea typeface="+mn-ea"/>
                      <a:cs typeface="+mn-cs"/>
                    </a:rPr>
                    <a:t>C</a:t>
                  </a: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ABF24E90-5CD4-492C-B509-B097A51C6EE9}"/>
                    </a:ext>
                  </a:extLst>
                </p:cNvPr>
                <p:cNvSpPr/>
                <p:nvPr/>
              </p:nvSpPr>
              <p:spPr>
                <a:xfrm>
                  <a:off x="2692925" y="2715582"/>
                  <a:ext cx="369461" cy="42885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adeGothicNo.2" panose="020B0800000000000000" pitchFamily="34" charset="0"/>
                      <a:ea typeface="+mn-ea"/>
                      <a:cs typeface="+mn-cs"/>
                    </a:rPr>
                    <a:t>D</a:t>
                  </a:r>
                </a:p>
              </p:txBody>
            </p:sp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706C63A-1275-48DE-B626-EC60A3A2C808}"/>
                </a:ext>
              </a:extLst>
            </p:cNvPr>
            <p:cNvGrpSpPr/>
            <p:nvPr/>
          </p:nvGrpSpPr>
          <p:grpSpPr>
            <a:xfrm>
              <a:off x="6463629" y="417273"/>
              <a:ext cx="5540390" cy="4043877"/>
              <a:chOff x="744830" y="1440856"/>
              <a:chExt cx="3591184" cy="2662933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FB06E6D-7945-4BB4-BA83-25C909E63121}"/>
                  </a:ext>
                </a:extLst>
              </p:cNvPr>
              <p:cNvGrpSpPr/>
              <p:nvPr/>
            </p:nvGrpSpPr>
            <p:grpSpPr>
              <a:xfrm flipH="1" flipV="1">
                <a:off x="744830" y="1440856"/>
                <a:ext cx="1269841" cy="1269841"/>
                <a:chOff x="4212813" y="2246235"/>
                <a:chExt cx="1015873" cy="1015872"/>
              </a:xfrm>
            </p:grpSpPr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86170DB1-8EFC-4B6D-888F-6438331415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4212814" y="2246234"/>
                  <a:ext cx="1015872" cy="1015873"/>
                </a:xfrm>
                <a:prstGeom prst="rect">
                  <a:avLst/>
                </a:prstGeom>
              </p:spPr>
            </p:pic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29F746F2-68CB-4B06-8B4E-71D2C7F95603}"/>
                    </a:ext>
                  </a:extLst>
                </p:cNvPr>
                <p:cNvSpPr/>
                <p:nvPr/>
              </p:nvSpPr>
              <p:spPr>
                <a:xfrm flipH="1" flipV="1">
                  <a:off x="4394835" y="2535581"/>
                  <a:ext cx="451233" cy="499335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1</a:t>
                  </a: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AA7B13C-EEAA-4706-B76B-47F9A5153D11}"/>
                  </a:ext>
                </a:extLst>
              </p:cNvPr>
              <p:cNvGrpSpPr/>
              <p:nvPr/>
            </p:nvGrpSpPr>
            <p:grpSpPr>
              <a:xfrm flipV="1">
                <a:off x="3066173" y="2833946"/>
                <a:ext cx="1269841" cy="1269843"/>
                <a:chOff x="4212813" y="1763285"/>
                <a:chExt cx="1015873" cy="1015872"/>
              </a:xfrm>
            </p:grpSpPr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28435361-7CD4-44A6-B69B-DA7AED07D9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4212814" y="1763284"/>
                  <a:ext cx="1015872" cy="1015873"/>
                </a:xfrm>
                <a:prstGeom prst="rect">
                  <a:avLst/>
                </a:prstGeom>
              </p:spPr>
            </p:pic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D8BCA4B0-0D4B-4192-90A6-414810B9F1FF}"/>
                    </a:ext>
                  </a:extLst>
                </p:cNvPr>
                <p:cNvSpPr/>
                <p:nvPr/>
              </p:nvSpPr>
              <p:spPr>
                <a:xfrm flipV="1">
                  <a:off x="4394835" y="2052626"/>
                  <a:ext cx="451233" cy="499335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9600" b="1" kern="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  <a:endParaRPr kumimoji="0" lang="en-US" sz="9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</p:grp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D7497491-6321-4A92-90D3-3DA404D3926F}"/>
              </a:ext>
            </a:extLst>
          </p:cNvPr>
          <p:cNvSpPr txBox="1"/>
          <p:nvPr/>
        </p:nvSpPr>
        <p:spPr>
          <a:xfrm>
            <a:off x="3969532" y="266464"/>
            <a:ext cx="4329135" cy="1107996"/>
          </a:xfrm>
          <a:prstGeom prst="rect">
            <a:avLst/>
          </a:prstGeom>
          <a:solidFill>
            <a:srgbClr val="2D94C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Task </a:t>
            </a:r>
            <a:r>
              <a:rPr lang="en-US" sz="66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kumimoji="0" lang="en-US" sz="66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276874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93A382B-375D-4C56-9039-43B4344A2EC6}"/>
              </a:ext>
            </a:extLst>
          </p:cNvPr>
          <p:cNvGrpSpPr/>
          <p:nvPr/>
        </p:nvGrpSpPr>
        <p:grpSpPr>
          <a:xfrm>
            <a:off x="264180" y="1507201"/>
            <a:ext cx="5540390" cy="5070572"/>
            <a:chOff x="264180" y="413789"/>
            <a:chExt cx="5540390" cy="507057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A907BF1-4BC4-4E5A-87B7-188D21C31BAC}"/>
                </a:ext>
              </a:extLst>
            </p:cNvPr>
            <p:cNvGrpSpPr/>
            <p:nvPr/>
          </p:nvGrpSpPr>
          <p:grpSpPr>
            <a:xfrm>
              <a:off x="264180" y="413789"/>
              <a:ext cx="5540390" cy="4043876"/>
              <a:chOff x="744830" y="1440856"/>
              <a:chExt cx="3591184" cy="2662933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5F183D26-5FB0-453A-9017-8103BCF2E6CD}"/>
                  </a:ext>
                </a:extLst>
              </p:cNvPr>
              <p:cNvGrpSpPr/>
              <p:nvPr/>
            </p:nvGrpSpPr>
            <p:grpSpPr>
              <a:xfrm flipH="1" flipV="1">
                <a:off x="744830" y="1440856"/>
                <a:ext cx="1269841" cy="1269841"/>
                <a:chOff x="4212813" y="2246235"/>
                <a:chExt cx="1015873" cy="1015872"/>
              </a:xfrm>
            </p:grpSpPr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416902A8-16EE-4356-99C4-0571040B2C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4212814" y="2246234"/>
                  <a:ext cx="1015872" cy="1015873"/>
                </a:xfrm>
                <a:prstGeom prst="rect">
                  <a:avLst/>
                </a:prstGeom>
              </p:spPr>
            </p:pic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BADDA540-12F5-48B3-BD5B-6F34F3BC32E8}"/>
                    </a:ext>
                  </a:extLst>
                </p:cNvPr>
                <p:cNvSpPr/>
                <p:nvPr/>
              </p:nvSpPr>
              <p:spPr>
                <a:xfrm flipH="1" flipV="1">
                  <a:off x="4394835" y="2535581"/>
                  <a:ext cx="451233" cy="499335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9600" b="1" kern="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  <a:endParaRPr kumimoji="0" lang="en-US" sz="9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4124F06B-F7A0-4061-B47A-ECDE0D5D7E6A}"/>
                  </a:ext>
                </a:extLst>
              </p:cNvPr>
              <p:cNvGrpSpPr/>
              <p:nvPr/>
            </p:nvGrpSpPr>
            <p:grpSpPr>
              <a:xfrm flipV="1">
                <a:off x="3066173" y="2833946"/>
                <a:ext cx="1269841" cy="1269843"/>
                <a:chOff x="4212813" y="1763285"/>
                <a:chExt cx="1015873" cy="1015872"/>
              </a:xfrm>
            </p:grpSpPr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91B7364F-C3C5-430A-A088-7F315A75B0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4212814" y="1763284"/>
                  <a:ext cx="1015872" cy="1015873"/>
                </a:xfrm>
                <a:prstGeom prst="rect">
                  <a:avLst/>
                </a:prstGeom>
              </p:spPr>
            </p:pic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78DC4839-F57E-4FD8-BAA0-F795CF5D7470}"/>
                    </a:ext>
                  </a:extLst>
                </p:cNvPr>
                <p:cNvSpPr/>
                <p:nvPr/>
              </p:nvSpPr>
              <p:spPr>
                <a:xfrm flipV="1">
                  <a:off x="4394835" y="2052626"/>
                  <a:ext cx="451233" cy="499335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9600" b="1" kern="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  <a:endParaRPr kumimoji="0" lang="en-US" sz="9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6F09898-3756-4119-90E8-D2DA3FB33B87}"/>
                </a:ext>
              </a:extLst>
            </p:cNvPr>
            <p:cNvGrpSpPr/>
            <p:nvPr/>
          </p:nvGrpSpPr>
          <p:grpSpPr>
            <a:xfrm>
              <a:off x="2212934" y="619812"/>
              <a:ext cx="1652248" cy="4864549"/>
              <a:chOff x="2007979" y="1576524"/>
              <a:chExt cx="1070959" cy="3203354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A0785FB7-C715-4BED-92A4-8A160BA1D705}"/>
                  </a:ext>
                </a:extLst>
              </p:cNvPr>
              <p:cNvSpPr/>
              <p:nvPr/>
            </p:nvSpPr>
            <p:spPr>
              <a:xfrm>
                <a:off x="2010073" y="1576524"/>
                <a:ext cx="1058783" cy="3203354"/>
              </a:xfrm>
              <a:prstGeom prst="roundRect">
                <a:avLst/>
              </a:prstGeom>
              <a:blipFill dpi="0" rotWithShape="1">
                <a:blip r:embed="rId3">
                  <a:alphaModFix amt="50000"/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7BA3D513-BE15-4016-A026-80FEFE3772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08140" y="2520028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D55A8645-B9F2-4965-99D3-C741E00CD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2138109" y="3982617"/>
                <a:ext cx="797261" cy="797261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F80F16D5-B823-4C09-B937-4725E984DF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1937808" y="1778441"/>
                <a:ext cx="740664" cy="600322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79FC8FCE-092F-4BA3-BBD2-F59D30C9AA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2408229" y="3122586"/>
                <a:ext cx="740664" cy="600754"/>
              </a:xfrm>
              <a:prstGeom prst="rect">
                <a:avLst/>
              </a:prstGeom>
            </p:spPr>
          </p:pic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E532020F-B104-413B-B71D-14AF9AA6116D}"/>
                  </a:ext>
                </a:extLst>
              </p:cNvPr>
              <p:cNvGrpSpPr/>
              <p:nvPr/>
            </p:nvGrpSpPr>
            <p:grpSpPr>
              <a:xfrm>
                <a:off x="2011686" y="2365104"/>
                <a:ext cx="1058603" cy="779335"/>
                <a:chOff x="2011686" y="2365104"/>
                <a:chExt cx="1058603" cy="779335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E9F35C12-0F22-481F-BC94-90B5C70ED1FB}"/>
                    </a:ext>
                  </a:extLst>
                </p:cNvPr>
                <p:cNvSpPr/>
                <p:nvPr/>
              </p:nvSpPr>
              <p:spPr>
                <a:xfrm>
                  <a:off x="2011686" y="2365104"/>
                  <a:ext cx="369461" cy="42885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adeGothicNo.2" panose="020B0800000000000000" pitchFamily="34" charset="0"/>
                      <a:ea typeface="+mn-ea"/>
                      <a:cs typeface="+mn-cs"/>
                    </a:rPr>
                    <a:t>A</a:t>
                  </a: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77E19D25-B777-4210-BA4C-C49F276C0560}"/>
                    </a:ext>
                  </a:extLst>
                </p:cNvPr>
                <p:cNvSpPr/>
                <p:nvPr/>
              </p:nvSpPr>
              <p:spPr>
                <a:xfrm>
                  <a:off x="2700828" y="2715582"/>
                  <a:ext cx="369461" cy="42885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adeGothicNo.2" panose="020B0800000000000000" pitchFamily="34" charset="0"/>
                      <a:ea typeface="+mn-ea"/>
                      <a:cs typeface="+mn-cs"/>
                    </a:rPr>
                    <a:t>B</a:t>
                  </a:r>
                </a:p>
              </p:txBody>
            </p:sp>
          </p:grp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25833D1-22BF-4F8F-BBF3-2C35DF2B365A}"/>
              </a:ext>
            </a:extLst>
          </p:cNvPr>
          <p:cNvGrpSpPr/>
          <p:nvPr/>
        </p:nvGrpSpPr>
        <p:grpSpPr>
          <a:xfrm>
            <a:off x="6463629" y="1510685"/>
            <a:ext cx="5540390" cy="5067089"/>
            <a:chOff x="6463629" y="417273"/>
            <a:chExt cx="5540390" cy="5067089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D47D2AA-A082-4550-B406-E385CD1197D1}"/>
                </a:ext>
              </a:extLst>
            </p:cNvPr>
            <p:cNvGrpSpPr/>
            <p:nvPr/>
          </p:nvGrpSpPr>
          <p:grpSpPr>
            <a:xfrm>
              <a:off x="8418065" y="623294"/>
              <a:ext cx="1652249" cy="4861068"/>
              <a:chOff x="6479740" y="1576524"/>
              <a:chExt cx="1070959" cy="3201062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3BE0FE49-80A4-4241-A983-D0C8B2D13A23}"/>
                  </a:ext>
                </a:extLst>
              </p:cNvPr>
              <p:cNvSpPr/>
              <p:nvPr/>
            </p:nvSpPr>
            <p:spPr>
              <a:xfrm>
                <a:off x="6483527" y="1576524"/>
                <a:ext cx="1058783" cy="3201062"/>
              </a:xfrm>
              <a:prstGeom prst="roundRect">
                <a:avLst/>
              </a:prstGeom>
              <a:blipFill dpi="0" rotWithShape="1">
                <a:blip r:embed="rId3">
                  <a:alphaModFix amt="50000"/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86F634D0-B720-4761-9729-7B94191092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9901" y="2520028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B647C5D0-5BAF-4D6B-AB6F-74D7BDC03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6614288" y="3980323"/>
                <a:ext cx="797261" cy="79726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A41234FF-1BE1-4288-923B-F0F956B7D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6409569" y="1778440"/>
                <a:ext cx="740664" cy="600322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8021B67E-6D24-4DEF-8F91-9F5FD7764F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6879990" y="3122585"/>
                <a:ext cx="740664" cy="600754"/>
              </a:xfrm>
              <a:prstGeom prst="rect">
                <a:avLst/>
              </a:prstGeom>
            </p:spPr>
          </p:pic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AB0AA344-C89B-4B0C-8E84-6491090E6069}"/>
                  </a:ext>
                </a:extLst>
              </p:cNvPr>
              <p:cNvGrpSpPr/>
              <p:nvPr/>
            </p:nvGrpSpPr>
            <p:grpSpPr>
              <a:xfrm>
                <a:off x="6485788" y="2360054"/>
                <a:ext cx="1056522" cy="779500"/>
                <a:chOff x="2005864" y="2364939"/>
                <a:chExt cx="1056522" cy="779500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1F3DA2FA-0D01-4995-A610-354D1758D554}"/>
                    </a:ext>
                  </a:extLst>
                </p:cNvPr>
                <p:cNvSpPr/>
                <p:nvPr/>
              </p:nvSpPr>
              <p:spPr>
                <a:xfrm>
                  <a:off x="2005864" y="2364939"/>
                  <a:ext cx="369461" cy="42885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adeGothicNo.2" panose="020B0800000000000000" pitchFamily="34" charset="0"/>
                      <a:ea typeface="+mn-ea"/>
                      <a:cs typeface="+mn-cs"/>
                    </a:rPr>
                    <a:t>C</a:t>
                  </a: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ABF24E90-5CD4-492C-B509-B097A51C6EE9}"/>
                    </a:ext>
                  </a:extLst>
                </p:cNvPr>
                <p:cNvSpPr/>
                <p:nvPr/>
              </p:nvSpPr>
              <p:spPr>
                <a:xfrm>
                  <a:off x="2692925" y="2715582"/>
                  <a:ext cx="369461" cy="42885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adeGothicNo.2" panose="020B0800000000000000" pitchFamily="34" charset="0"/>
                      <a:ea typeface="+mn-ea"/>
                      <a:cs typeface="+mn-cs"/>
                    </a:rPr>
                    <a:t>D</a:t>
                  </a:r>
                </a:p>
              </p:txBody>
            </p:sp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706C63A-1275-48DE-B626-EC60A3A2C808}"/>
                </a:ext>
              </a:extLst>
            </p:cNvPr>
            <p:cNvGrpSpPr/>
            <p:nvPr/>
          </p:nvGrpSpPr>
          <p:grpSpPr>
            <a:xfrm>
              <a:off x="6463629" y="417273"/>
              <a:ext cx="5540390" cy="4043877"/>
              <a:chOff x="744830" y="1440856"/>
              <a:chExt cx="3591184" cy="2662933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FB06E6D-7945-4BB4-BA83-25C909E63121}"/>
                  </a:ext>
                </a:extLst>
              </p:cNvPr>
              <p:cNvGrpSpPr/>
              <p:nvPr/>
            </p:nvGrpSpPr>
            <p:grpSpPr>
              <a:xfrm flipH="1" flipV="1">
                <a:off x="744830" y="1440856"/>
                <a:ext cx="1269841" cy="1269841"/>
                <a:chOff x="4212813" y="2246235"/>
                <a:chExt cx="1015873" cy="1015872"/>
              </a:xfrm>
            </p:grpSpPr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86170DB1-8EFC-4B6D-888F-6438331415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4212814" y="2246234"/>
                  <a:ext cx="1015872" cy="1015873"/>
                </a:xfrm>
                <a:prstGeom prst="rect">
                  <a:avLst/>
                </a:prstGeom>
              </p:spPr>
            </p:pic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29F746F2-68CB-4B06-8B4E-71D2C7F95603}"/>
                    </a:ext>
                  </a:extLst>
                </p:cNvPr>
                <p:cNvSpPr/>
                <p:nvPr/>
              </p:nvSpPr>
              <p:spPr>
                <a:xfrm flipH="1" flipV="1">
                  <a:off x="4394835" y="2535581"/>
                  <a:ext cx="451233" cy="499335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1</a:t>
                  </a: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AA7B13C-EEAA-4706-B76B-47F9A5153D11}"/>
                  </a:ext>
                </a:extLst>
              </p:cNvPr>
              <p:cNvGrpSpPr/>
              <p:nvPr/>
            </p:nvGrpSpPr>
            <p:grpSpPr>
              <a:xfrm flipV="1">
                <a:off x="3066173" y="2833946"/>
                <a:ext cx="1269841" cy="1269843"/>
                <a:chOff x="4212813" y="1763285"/>
                <a:chExt cx="1015873" cy="1015872"/>
              </a:xfrm>
            </p:grpSpPr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28435361-7CD4-44A6-B69B-DA7AED07D9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4212814" y="1763284"/>
                  <a:ext cx="1015872" cy="1015873"/>
                </a:xfrm>
                <a:prstGeom prst="rect">
                  <a:avLst/>
                </a:prstGeom>
              </p:spPr>
            </p:pic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D8BCA4B0-0D4B-4192-90A6-414810B9F1FF}"/>
                    </a:ext>
                  </a:extLst>
                </p:cNvPr>
                <p:cNvSpPr/>
                <p:nvPr/>
              </p:nvSpPr>
              <p:spPr>
                <a:xfrm flipV="1">
                  <a:off x="4394835" y="2052626"/>
                  <a:ext cx="451233" cy="499335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9600" b="1" kern="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  <a:endParaRPr kumimoji="0" lang="en-US" sz="9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</p:grp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D7497491-6321-4A92-90D3-3DA404D3926F}"/>
              </a:ext>
            </a:extLst>
          </p:cNvPr>
          <p:cNvSpPr txBox="1"/>
          <p:nvPr/>
        </p:nvSpPr>
        <p:spPr>
          <a:xfrm>
            <a:off x="3969532" y="266464"/>
            <a:ext cx="4329135" cy="1107996"/>
          </a:xfrm>
          <a:prstGeom prst="rect">
            <a:avLst/>
          </a:prstGeom>
          <a:solidFill>
            <a:srgbClr val="2D94C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Task </a:t>
            </a:r>
            <a:r>
              <a:rPr lang="en-US" sz="66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kumimoji="0" lang="en-US" sz="66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123653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93A382B-375D-4C56-9039-43B4344A2EC6}"/>
              </a:ext>
            </a:extLst>
          </p:cNvPr>
          <p:cNvGrpSpPr/>
          <p:nvPr/>
        </p:nvGrpSpPr>
        <p:grpSpPr>
          <a:xfrm>
            <a:off x="264180" y="1507201"/>
            <a:ext cx="5540390" cy="5070572"/>
            <a:chOff x="264180" y="413789"/>
            <a:chExt cx="5540390" cy="507057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A907BF1-4BC4-4E5A-87B7-188D21C31BAC}"/>
                </a:ext>
              </a:extLst>
            </p:cNvPr>
            <p:cNvGrpSpPr/>
            <p:nvPr/>
          </p:nvGrpSpPr>
          <p:grpSpPr>
            <a:xfrm>
              <a:off x="264180" y="413789"/>
              <a:ext cx="5540390" cy="4043876"/>
              <a:chOff x="744830" y="1440856"/>
              <a:chExt cx="3591184" cy="2662933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5F183D26-5FB0-453A-9017-8103BCF2E6CD}"/>
                  </a:ext>
                </a:extLst>
              </p:cNvPr>
              <p:cNvGrpSpPr/>
              <p:nvPr/>
            </p:nvGrpSpPr>
            <p:grpSpPr>
              <a:xfrm flipH="1" flipV="1">
                <a:off x="744830" y="1440856"/>
                <a:ext cx="1269841" cy="1269841"/>
                <a:chOff x="4212813" y="2246235"/>
                <a:chExt cx="1015873" cy="1015872"/>
              </a:xfrm>
            </p:grpSpPr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416902A8-16EE-4356-99C4-0571040B2C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4212814" y="2246234"/>
                  <a:ext cx="1015872" cy="1015873"/>
                </a:xfrm>
                <a:prstGeom prst="rect">
                  <a:avLst/>
                </a:prstGeom>
              </p:spPr>
            </p:pic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BADDA540-12F5-48B3-BD5B-6F34F3BC32E8}"/>
                    </a:ext>
                  </a:extLst>
                </p:cNvPr>
                <p:cNvSpPr/>
                <p:nvPr/>
              </p:nvSpPr>
              <p:spPr>
                <a:xfrm flipH="1" flipV="1">
                  <a:off x="4394835" y="2535581"/>
                  <a:ext cx="451233" cy="499335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2</a:t>
                  </a:r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4124F06B-F7A0-4061-B47A-ECDE0D5D7E6A}"/>
                  </a:ext>
                </a:extLst>
              </p:cNvPr>
              <p:cNvGrpSpPr/>
              <p:nvPr/>
            </p:nvGrpSpPr>
            <p:grpSpPr>
              <a:xfrm flipV="1">
                <a:off x="3066173" y="2833946"/>
                <a:ext cx="1269841" cy="1269843"/>
                <a:chOff x="4212813" y="1763285"/>
                <a:chExt cx="1015873" cy="1015872"/>
              </a:xfrm>
            </p:grpSpPr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91B7364F-C3C5-430A-A088-7F315A75B0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4212814" y="1763284"/>
                  <a:ext cx="1015872" cy="1015873"/>
                </a:xfrm>
                <a:prstGeom prst="rect">
                  <a:avLst/>
                </a:prstGeom>
              </p:spPr>
            </p:pic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78DC4839-F57E-4FD8-BAA0-F795CF5D7470}"/>
                    </a:ext>
                  </a:extLst>
                </p:cNvPr>
                <p:cNvSpPr/>
                <p:nvPr/>
              </p:nvSpPr>
              <p:spPr>
                <a:xfrm flipV="1">
                  <a:off x="4394835" y="2052626"/>
                  <a:ext cx="451233" cy="499335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3</a:t>
                  </a:r>
                </a:p>
              </p:txBody>
            </p:sp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6F09898-3756-4119-90E8-D2DA3FB33B87}"/>
                </a:ext>
              </a:extLst>
            </p:cNvPr>
            <p:cNvGrpSpPr/>
            <p:nvPr/>
          </p:nvGrpSpPr>
          <p:grpSpPr>
            <a:xfrm>
              <a:off x="2212934" y="619812"/>
              <a:ext cx="1652248" cy="4864549"/>
              <a:chOff x="2007979" y="1576524"/>
              <a:chExt cx="1070959" cy="3203354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A0785FB7-C715-4BED-92A4-8A160BA1D705}"/>
                  </a:ext>
                </a:extLst>
              </p:cNvPr>
              <p:cNvSpPr/>
              <p:nvPr/>
            </p:nvSpPr>
            <p:spPr>
              <a:xfrm>
                <a:off x="2010073" y="1576524"/>
                <a:ext cx="1058783" cy="3203354"/>
              </a:xfrm>
              <a:prstGeom prst="roundRect">
                <a:avLst/>
              </a:prstGeom>
              <a:blipFill dpi="0" rotWithShape="1">
                <a:blip r:embed="rId3">
                  <a:alphaModFix amt="50000"/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7BA3D513-BE15-4016-A026-80FEFE3772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08140" y="2520028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D55A8645-B9F2-4965-99D3-C741E00CD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2138109" y="3982617"/>
                <a:ext cx="797261" cy="797261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F80F16D5-B823-4C09-B937-4725E984DF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1937808" y="1778441"/>
                <a:ext cx="740664" cy="600322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79FC8FCE-092F-4BA3-BBD2-F59D30C9AA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2408229" y="3122586"/>
                <a:ext cx="740664" cy="600754"/>
              </a:xfrm>
              <a:prstGeom prst="rect">
                <a:avLst/>
              </a:prstGeom>
            </p:spPr>
          </p:pic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E532020F-B104-413B-B71D-14AF9AA6116D}"/>
                  </a:ext>
                </a:extLst>
              </p:cNvPr>
              <p:cNvGrpSpPr/>
              <p:nvPr/>
            </p:nvGrpSpPr>
            <p:grpSpPr>
              <a:xfrm>
                <a:off x="2011686" y="2365104"/>
                <a:ext cx="1058603" cy="779335"/>
                <a:chOff x="2011686" y="2365104"/>
                <a:chExt cx="1058603" cy="779335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E9F35C12-0F22-481F-BC94-90B5C70ED1FB}"/>
                    </a:ext>
                  </a:extLst>
                </p:cNvPr>
                <p:cNvSpPr/>
                <p:nvPr/>
              </p:nvSpPr>
              <p:spPr>
                <a:xfrm>
                  <a:off x="2011686" y="2365104"/>
                  <a:ext cx="369461" cy="42885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adeGothicNo.2" panose="020B0800000000000000" pitchFamily="34" charset="0"/>
                      <a:ea typeface="+mn-ea"/>
                      <a:cs typeface="+mn-cs"/>
                    </a:rPr>
                    <a:t>A</a:t>
                  </a: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77E19D25-B777-4210-BA4C-C49F276C0560}"/>
                    </a:ext>
                  </a:extLst>
                </p:cNvPr>
                <p:cNvSpPr/>
                <p:nvPr/>
              </p:nvSpPr>
              <p:spPr>
                <a:xfrm>
                  <a:off x="2700828" y="2715582"/>
                  <a:ext cx="369461" cy="42885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adeGothicNo.2" panose="020B0800000000000000" pitchFamily="34" charset="0"/>
                      <a:ea typeface="+mn-ea"/>
                      <a:cs typeface="+mn-cs"/>
                    </a:rPr>
                    <a:t>B</a:t>
                  </a:r>
                </a:p>
              </p:txBody>
            </p:sp>
          </p:grp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25833D1-22BF-4F8F-BBF3-2C35DF2B365A}"/>
              </a:ext>
            </a:extLst>
          </p:cNvPr>
          <p:cNvGrpSpPr/>
          <p:nvPr/>
        </p:nvGrpSpPr>
        <p:grpSpPr>
          <a:xfrm>
            <a:off x="6463629" y="1510685"/>
            <a:ext cx="5540390" cy="5067089"/>
            <a:chOff x="6463629" y="417273"/>
            <a:chExt cx="5540390" cy="5067089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D47D2AA-A082-4550-B406-E385CD1197D1}"/>
                </a:ext>
              </a:extLst>
            </p:cNvPr>
            <p:cNvGrpSpPr/>
            <p:nvPr/>
          </p:nvGrpSpPr>
          <p:grpSpPr>
            <a:xfrm>
              <a:off x="8418065" y="623294"/>
              <a:ext cx="1652249" cy="4861068"/>
              <a:chOff x="6479740" y="1576524"/>
              <a:chExt cx="1070959" cy="3201062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3BE0FE49-80A4-4241-A983-D0C8B2D13A23}"/>
                  </a:ext>
                </a:extLst>
              </p:cNvPr>
              <p:cNvSpPr/>
              <p:nvPr/>
            </p:nvSpPr>
            <p:spPr>
              <a:xfrm>
                <a:off x="6483527" y="1576524"/>
                <a:ext cx="1058783" cy="3201062"/>
              </a:xfrm>
              <a:prstGeom prst="roundRect">
                <a:avLst/>
              </a:prstGeom>
              <a:blipFill dpi="0" rotWithShape="1">
                <a:blip r:embed="rId3">
                  <a:alphaModFix amt="50000"/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86F634D0-B720-4761-9729-7B94191092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9901" y="2520028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B647C5D0-5BAF-4D6B-AB6F-74D7BDC03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6614288" y="3980323"/>
                <a:ext cx="797261" cy="79726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A41234FF-1BE1-4288-923B-F0F956B7D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6409569" y="1778440"/>
                <a:ext cx="740664" cy="600322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8021B67E-6D24-4DEF-8F91-9F5FD7764F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6879990" y="3122585"/>
                <a:ext cx="740664" cy="600754"/>
              </a:xfrm>
              <a:prstGeom prst="rect">
                <a:avLst/>
              </a:prstGeom>
            </p:spPr>
          </p:pic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AB0AA344-C89B-4B0C-8E84-6491090E6069}"/>
                  </a:ext>
                </a:extLst>
              </p:cNvPr>
              <p:cNvGrpSpPr/>
              <p:nvPr/>
            </p:nvGrpSpPr>
            <p:grpSpPr>
              <a:xfrm>
                <a:off x="6485788" y="2360054"/>
                <a:ext cx="1056522" cy="779500"/>
                <a:chOff x="2005864" y="2364939"/>
                <a:chExt cx="1056522" cy="779500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1F3DA2FA-0D01-4995-A610-354D1758D554}"/>
                    </a:ext>
                  </a:extLst>
                </p:cNvPr>
                <p:cNvSpPr/>
                <p:nvPr/>
              </p:nvSpPr>
              <p:spPr>
                <a:xfrm>
                  <a:off x="2005864" y="2364939"/>
                  <a:ext cx="369461" cy="42885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adeGothicNo.2" panose="020B0800000000000000" pitchFamily="34" charset="0"/>
                      <a:ea typeface="+mn-ea"/>
                      <a:cs typeface="+mn-cs"/>
                    </a:rPr>
                    <a:t>C</a:t>
                  </a: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ABF24E90-5CD4-492C-B509-B097A51C6EE9}"/>
                    </a:ext>
                  </a:extLst>
                </p:cNvPr>
                <p:cNvSpPr/>
                <p:nvPr/>
              </p:nvSpPr>
              <p:spPr>
                <a:xfrm>
                  <a:off x="2692925" y="2715582"/>
                  <a:ext cx="369461" cy="42885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adeGothicNo.2" panose="020B0800000000000000" pitchFamily="34" charset="0"/>
                      <a:ea typeface="+mn-ea"/>
                      <a:cs typeface="+mn-cs"/>
                    </a:rPr>
                    <a:t>D</a:t>
                  </a:r>
                </a:p>
              </p:txBody>
            </p:sp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706C63A-1275-48DE-B626-EC60A3A2C808}"/>
                </a:ext>
              </a:extLst>
            </p:cNvPr>
            <p:cNvGrpSpPr/>
            <p:nvPr/>
          </p:nvGrpSpPr>
          <p:grpSpPr>
            <a:xfrm>
              <a:off x="6463629" y="417273"/>
              <a:ext cx="5540390" cy="4043877"/>
              <a:chOff x="744830" y="1440856"/>
              <a:chExt cx="3591184" cy="2662933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FB06E6D-7945-4BB4-BA83-25C909E63121}"/>
                  </a:ext>
                </a:extLst>
              </p:cNvPr>
              <p:cNvGrpSpPr/>
              <p:nvPr/>
            </p:nvGrpSpPr>
            <p:grpSpPr>
              <a:xfrm flipH="1" flipV="1">
                <a:off x="744830" y="1440856"/>
                <a:ext cx="1269841" cy="1269841"/>
                <a:chOff x="4212813" y="2246235"/>
                <a:chExt cx="1015873" cy="1015872"/>
              </a:xfrm>
            </p:grpSpPr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86170DB1-8EFC-4B6D-888F-6438331415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4212814" y="2246234"/>
                  <a:ext cx="1015872" cy="1015873"/>
                </a:xfrm>
                <a:prstGeom prst="rect">
                  <a:avLst/>
                </a:prstGeom>
              </p:spPr>
            </p:pic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29F746F2-68CB-4B06-8B4E-71D2C7F95603}"/>
                    </a:ext>
                  </a:extLst>
                </p:cNvPr>
                <p:cNvSpPr/>
                <p:nvPr/>
              </p:nvSpPr>
              <p:spPr>
                <a:xfrm flipH="1" flipV="1">
                  <a:off x="4394835" y="2535581"/>
                  <a:ext cx="451233" cy="499335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1</a:t>
                  </a: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AA7B13C-EEAA-4706-B76B-47F9A5153D11}"/>
                  </a:ext>
                </a:extLst>
              </p:cNvPr>
              <p:cNvGrpSpPr/>
              <p:nvPr/>
            </p:nvGrpSpPr>
            <p:grpSpPr>
              <a:xfrm flipV="1">
                <a:off x="3066173" y="2833946"/>
                <a:ext cx="1269841" cy="1269843"/>
                <a:chOff x="4212813" y="1763285"/>
                <a:chExt cx="1015873" cy="1015872"/>
              </a:xfrm>
            </p:grpSpPr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28435361-7CD4-44A6-B69B-DA7AED07D9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4212814" y="1763284"/>
                  <a:ext cx="1015872" cy="1015873"/>
                </a:xfrm>
                <a:prstGeom prst="rect">
                  <a:avLst/>
                </a:prstGeom>
              </p:spPr>
            </p:pic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D8BCA4B0-0D4B-4192-90A6-414810B9F1FF}"/>
                    </a:ext>
                  </a:extLst>
                </p:cNvPr>
                <p:cNvSpPr/>
                <p:nvPr/>
              </p:nvSpPr>
              <p:spPr>
                <a:xfrm flipV="1">
                  <a:off x="4394835" y="2052626"/>
                  <a:ext cx="451233" cy="499335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</a:t>
                  </a:r>
                </a:p>
              </p:txBody>
            </p:sp>
          </p:grpSp>
        </p:grp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D7497491-6321-4A92-90D3-3DA404D3926F}"/>
              </a:ext>
            </a:extLst>
          </p:cNvPr>
          <p:cNvSpPr txBox="1"/>
          <p:nvPr/>
        </p:nvSpPr>
        <p:spPr>
          <a:xfrm>
            <a:off x="3969532" y="266464"/>
            <a:ext cx="4329135" cy="1107996"/>
          </a:xfrm>
          <a:prstGeom prst="rect">
            <a:avLst/>
          </a:prstGeom>
          <a:solidFill>
            <a:srgbClr val="2D94C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Task </a:t>
            </a:r>
            <a:r>
              <a:rPr lang="en-US" sz="66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kumimoji="0" lang="en-US" sz="66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136796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93A382B-375D-4C56-9039-43B4344A2EC6}"/>
              </a:ext>
            </a:extLst>
          </p:cNvPr>
          <p:cNvGrpSpPr/>
          <p:nvPr/>
        </p:nvGrpSpPr>
        <p:grpSpPr>
          <a:xfrm>
            <a:off x="264180" y="1507201"/>
            <a:ext cx="5540390" cy="5070572"/>
            <a:chOff x="264180" y="413789"/>
            <a:chExt cx="5540390" cy="507057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A907BF1-4BC4-4E5A-87B7-188D21C31BAC}"/>
                </a:ext>
              </a:extLst>
            </p:cNvPr>
            <p:cNvGrpSpPr/>
            <p:nvPr/>
          </p:nvGrpSpPr>
          <p:grpSpPr>
            <a:xfrm>
              <a:off x="264180" y="413789"/>
              <a:ext cx="5540390" cy="4043876"/>
              <a:chOff x="744830" y="1440856"/>
              <a:chExt cx="3591184" cy="2662933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5F183D26-5FB0-453A-9017-8103BCF2E6CD}"/>
                  </a:ext>
                </a:extLst>
              </p:cNvPr>
              <p:cNvGrpSpPr/>
              <p:nvPr/>
            </p:nvGrpSpPr>
            <p:grpSpPr>
              <a:xfrm flipH="1" flipV="1">
                <a:off x="744830" y="1440856"/>
                <a:ext cx="1269841" cy="1269841"/>
                <a:chOff x="4212813" y="2246235"/>
                <a:chExt cx="1015873" cy="1015872"/>
              </a:xfrm>
            </p:grpSpPr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416902A8-16EE-4356-99C4-0571040B2C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4212814" y="2246234"/>
                  <a:ext cx="1015872" cy="1015873"/>
                </a:xfrm>
                <a:prstGeom prst="rect">
                  <a:avLst/>
                </a:prstGeom>
              </p:spPr>
            </p:pic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BADDA540-12F5-48B3-BD5B-6F34F3BC32E8}"/>
                    </a:ext>
                  </a:extLst>
                </p:cNvPr>
                <p:cNvSpPr/>
                <p:nvPr/>
              </p:nvSpPr>
              <p:spPr>
                <a:xfrm flipH="1" flipV="1">
                  <a:off x="4394835" y="2535581"/>
                  <a:ext cx="451233" cy="499335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2</a:t>
                  </a:r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4124F06B-F7A0-4061-B47A-ECDE0D5D7E6A}"/>
                  </a:ext>
                </a:extLst>
              </p:cNvPr>
              <p:cNvGrpSpPr/>
              <p:nvPr/>
            </p:nvGrpSpPr>
            <p:grpSpPr>
              <a:xfrm flipV="1">
                <a:off x="3066173" y="2833946"/>
                <a:ext cx="1269841" cy="1269843"/>
                <a:chOff x="4212813" y="1763285"/>
                <a:chExt cx="1015873" cy="1015872"/>
              </a:xfrm>
            </p:grpSpPr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91B7364F-C3C5-430A-A088-7F315A75B0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4212814" y="1763284"/>
                  <a:ext cx="1015872" cy="1015873"/>
                </a:xfrm>
                <a:prstGeom prst="rect">
                  <a:avLst/>
                </a:prstGeom>
              </p:spPr>
            </p:pic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78DC4839-F57E-4FD8-BAA0-F795CF5D7470}"/>
                    </a:ext>
                  </a:extLst>
                </p:cNvPr>
                <p:cNvSpPr/>
                <p:nvPr/>
              </p:nvSpPr>
              <p:spPr>
                <a:xfrm flipV="1">
                  <a:off x="4394835" y="2052626"/>
                  <a:ext cx="451233" cy="499335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1</a:t>
                  </a:r>
                </a:p>
              </p:txBody>
            </p:sp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6F09898-3756-4119-90E8-D2DA3FB33B87}"/>
                </a:ext>
              </a:extLst>
            </p:cNvPr>
            <p:cNvGrpSpPr/>
            <p:nvPr/>
          </p:nvGrpSpPr>
          <p:grpSpPr>
            <a:xfrm>
              <a:off x="2212934" y="619812"/>
              <a:ext cx="1652248" cy="4864549"/>
              <a:chOff x="2007979" y="1576524"/>
              <a:chExt cx="1070959" cy="3203354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A0785FB7-C715-4BED-92A4-8A160BA1D705}"/>
                  </a:ext>
                </a:extLst>
              </p:cNvPr>
              <p:cNvSpPr/>
              <p:nvPr/>
            </p:nvSpPr>
            <p:spPr>
              <a:xfrm>
                <a:off x="2010073" y="1576524"/>
                <a:ext cx="1058783" cy="3203354"/>
              </a:xfrm>
              <a:prstGeom prst="roundRect">
                <a:avLst/>
              </a:prstGeom>
              <a:blipFill dpi="0" rotWithShape="1">
                <a:blip r:embed="rId3">
                  <a:alphaModFix amt="50000"/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7BA3D513-BE15-4016-A026-80FEFE3772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08140" y="2520028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D55A8645-B9F2-4965-99D3-C741E00CD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2138109" y="3982617"/>
                <a:ext cx="797261" cy="797261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F80F16D5-B823-4C09-B937-4725E984DF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1937808" y="1778441"/>
                <a:ext cx="740664" cy="600322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79FC8FCE-092F-4BA3-BBD2-F59D30C9AA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2408229" y="3122586"/>
                <a:ext cx="740664" cy="600754"/>
              </a:xfrm>
              <a:prstGeom prst="rect">
                <a:avLst/>
              </a:prstGeom>
            </p:spPr>
          </p:pic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E532020F-B104-413B-B71D-14AF9AA6116D}"/>
                  </a:ext>
                </a:extLst>
              </p:cNvPr>
              <p:cNvGrpSpPr/>
              <p:nvPr/>
            </p:nvGrpSpPr>
            <p:grpSpPr>
              <a:xfrm>
                <a:off x="2011686" y="2365104"/>
                <a:ext cx="1058603" cy="779335"/>
                <a:chOff x="2011686" y="2365104"/>
                <a:chExt cx="1058603" cy="779335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E9F35C12-0F22-481F-BC94-90B5C70ED1FB}"/>
                    </a:ext>
                  </a:extLst>
                </p:cNvPr>
                <p:cNvSpPr/>
                <p:nvPr/>
              </p:nvSpPr>
              <p:spPr>
                <a:xfrm>
                  <a:off x="2011686" y="2365104"/>
                  <a:ext cx="369461" cy="42885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adeGothicNo.2" panose="020B0800000000000000" pitchFamily="34" charset="0"/>
                      <a:ea typeface="+mn-ea"/>
                      <a:cs typeface="+mn-cs"/>
                    </a:rPr>
                    <a:t>A</a:t>
                  </a: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77E19D25-B777-4210-BA4C-C49F276C0560}"/>
                    </a:ext>
                  </a:extLst>
                </p:cNvPr>
                <p:cNvSpPr/>
                <p:nvPr/>
              </p:nvSpPr>
              <p:spPr>
                <a:xfrm>
                  <a:off x="2700828" y="2715582"/>
                  <a:ext cx="369461" cy="42885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adeGothicNo.2" panose="020B0800000000000000" pitchFamily="34" charset="0"/>
                      <a:ea typeface="+mn-ea"/>
                      <a:cs typeface="+mn-cs"/>
                    </a:rPr>
                    <a:t>B</a:t>
                  </a:r>
                </a:p>
              </p:txBody>
            </p:sp>
          </p:grp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25833D1-22BF-4F8F-BBF3-2C35DF2B365A}"/>
              </a:ext>
            </a:extLst>
          </p:cNvPr>
          <p:cNvGrpSpPr/>
          <p:nvPr/>
        </p:nvGrpSpPr>
        <p:grpSpPr>
          <a:xfrm>
            <a:off x="6463629" y="1510685"/>
            <a:ext cx="5540390" cy="5067089"/>
            <a:chOff x="6463629" y="417273"/>
            <a:chExt cx="5540390" cy="5067089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D47D2AA-A082-4550-B406-E385CD1197D1}"/>
                </a:ext>
              </a:extLst>
            </p:cNvPr>
            <p:cNvGrpSpPr/>
            <p:nvPr/>
          </p:nvGrpSpPr>
          <p:grpSpPr>
            <a:xfrm>
              <a:off x="8418065" y="623294"/>
              <a:ext cx="1652249" cy="4861068"/>
              <a:chOff x="6479740" y="1576524"/>
              <a:chExt cx="1070959" cy="3201062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3BE0FE49-80A4-4241-A983-D0C8B2D13A23}"/>
                  </a:ext>
                </a:extLst>
              </p:cNvPr>
              <p:cNvSpPr/>
              <p:nvPr/>
            </p:nvSpPr>
            <p:spPr>
              <a:xfrm>
                <a:off x="6483527" y="1576524"/>
                <a:ext cx="1058783" cy="3201062"/>
              </a:xfrm>
              <a:prstGeom prst="roundRect">
                <a:avLst/>
              </a:prstGeom>
              <a:blipFill dpi="0" rotWithShape="1">
                <a:blip r:embed="rId3">
                  <a:alphaModFix amt="50000"/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86F634D0-B720-4761-9729-7B94191092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9901" y="2520028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B647C5D0-5BAF-4D6B-AB6F-74D7BDC03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6614288" y="3980323"/>
                <a:ext cx="797261" cy="79726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A41234FF-1BE1-4288-923B-F0F956B7D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6409569" y="1778440"/>
                <a:ext cx="740664" cy="600322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8021B67E-6D24-4DEF-8F91-9F5FD7764F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6879990" y="3122585"/>
                <a:ext cx="740664" cy="600754"/>
              </a:xfrm>
              <a:prstGeom prst="rect">
                <a:avLst/>
              </a:prstGeom>
            </p:spPr>
          </p:pic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AB0AA344-C89B-4B0C-8E84-6491090E6069}"/>
                  </a:ext>
                </a:extLst>
              </p:cNvPr>
              <p:cNvGrpSpPr/>
              <p:nvPr/>
            </p:nvGrpSpPr>
            <p:grpSpPr>
              <a:xfrm>
                <a:off x="6485788" y="2360054"/>
                <a:ext cx="1056522" cy="779500"/>
                <a:chOff x="2005864" y="2364939"/>
                <a:chExt cx="1056522" cy="779500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1F3DA2FA-0D01-4995-A610-354D1758D554}"/>
                    </a:ext>
                  </a:extLst>
                </p:cNvPr>
                <p:cNvSpPr/>
                <p:nvPr/>
              </p:nvSpPr>
              <p:spPr>
                <a:xfrm>
                  <a:off x="2005864" y="2364939"/>
                  <a:ext cx="369461" cy="42885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adeGothicNo.2" panose="020B0800000000000000" pitchFamily="34" charset="0"/>
                      <a:ea typeface="+mn-ea"/>
                      <a:cs typeface="+mn-cs"/>
                    </a:rPr>
                    <a:t>C</a:t>
                  </a: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ABF24E90-5CD4-492C-B509-B097A51C6EE9}"/>
                    </a:ext>
                  </a:extLst>
                </p:cNvPr>
                <p:cNvSpPr/>
                <p:nvPr/>
              </p:nvSpPr>
              <p:spPr>
                <a:xfrm>
                  <a:off x="2692925" y="2715582"/>
                  <a:ext cx="369461" cy="42885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adeGothicNo.2" panose="020B0800000000000000" pitchFamily="34" charset="0"/>
                      <a:ea typeface="+mn-ea"/>
                      <a:cs typeface="+mn-cs"/>
                    </a:rPr>
                    <a:t>D</a:t>
                  </a:r>
                </a:p>
              </p:txBody>
            </p:sp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706C63A-1275-48DE-B626-EC60A3A2C808}"/>
                </a:ext>
              </a:extLst>
            </p:cNvPr>
            <p:cNvGrpSpPr/>
            <p:nvPr/>
          </p:nvGrpSpPr>
          <p:grpSpPr>
            <a:xfrm>
              <a:off x="6463629" y="417273"/>
              <a:ext cx="5540390" cy="4043877"/>
              <a:chOff x="744830" y="1440856"/>
              <a:chExt cx="3591184" cy="2662933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FB06E6D-7945-4BB4-BA83-25C909E63121}"/>
                  </a:ext>
                </a:extLst>
              </p:cNvPr>
              <p:cNvGrpSpPr/>
              <p:nvPr/>
            </p:nvGrpSpPr>
            <p:grpSpPr>
              <a:xfrm flipH="1" flipV="1">
                <a:off x="744830" y="1440856"/>
                <a:ext cx="1269841" cy="1269841"/>
                <a:chOff x="4212813" y="2246235"/>
                <a:chExt cx="1015873" cy="1015872"/>
              </a:xfrm>
            </p:grpSpPr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86170DB1-8EFC-4B6D-888F-6438331415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4212814" y="2246234"/>
                  <a:ext cx="1015872" cy="1015873"/>
                </a:xfrm>
                <a:prstGeom prst="rect">
                  <a:avLst/>
                </a:prstGeom>
              </p:spPr>
            </p:pic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29F746F2-68CB-4B06-8B4E-71D2C7F95603}"/>
                    </a:ext>
                  </a:extLst>
                </p:cNvPr>
                <p:cNvSpPr/>
                <p:nvPr/>
              </p:nvSpPr>
              <p:spPr>
                <a:xfrm flipH="1" flipV="1">
                  <a:off x="4394835" y="2535581"/>
                  <a:ext cx="451233" cy="499335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3</a:t>
                  </a: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AA7B13C-EEAA-4706-B76B-47F9A5153D11}"/>
                  </a:ext>
                </a:extLst>
              </p:cNvPr>
              <p:cNvGrpSpPr/>
              <p:nvPr/>
            </p:nvGrpSpPr>
            <p:grpSpPr>
              <a:xfrm flipV="1">
                <a:off x="3066173" y="2833946"/>
                <a:ext cx="1269841" cy="1269843"/>
                <a:chOff x="4212813" y="1763285"/>
                <a:chExt cx="1015873" cy="1015872"/>
              </a:xfrm>
            </p:grpSpPr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28435361-7CD4-44A6-B69B-DA7AED07D9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4212814" y="1763284"/>
                  <a:ext cx="1015872" cy="1015873"/>
                </a:xfrm>
                <a:prstGeom prst="rect">
                  <a:avLst/>
                </a:prstGeom>
              </p:spPr>
            </p:pic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D8BCA4B0-0D4B-4192-90A6-414810B9F1FF}"/>
                    </a:ext>
                  </a:extLst>
                </p:cNvPr>
                <p:cNvSpPr/>
                <p:nvPr/>
              </p:nvSpPr>
              <p:spPr>
                <a:xfrm flipV="1">
                  <a:off x="4394835" y="2052626"/>
                  <a:ext cx="451233" cy="499335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</a:t>
                  </a:r>
                </a:p>
              </p:txBody>
            </p:sp>
          </p:grpSp>
        </p:grp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D7497491-6321-4A92-90D3-3DA404D3926F}"/>
              </a:ext>
            </a:extLst>
          </p:cNvPr>
          <p:cNvSpPr txBox="1"/>
          <p:nvPr/>
        </p:nvSpPr>
        <p:spPr>
          <a:xfrm>
            <a:off x="3969532" y="266464"/>
            <a:ext cx="4329135" cy="1107996"/>
          </a:xfrm>
          <a:prstGeom prst="rect">
            <a:avLst/>
          </a:prstGeom>
          <a:solidFill>
            <a:srgbClr val="2D94C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Task </a:t>
            </a:r>
            <a:r>
              <a:rPr lang="en-US" sz="66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kumimoji="0" lang="en-US" sz="66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75646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93A382B-375D-4C56-9039-43B4344A2EC6}"/>
              </a:ext>
            </a:extLst>
          </p:cNvPr>
          <p:cNvGrpSpPr/>
          <p:nvPr/>
        </p:nvGrpSpPr>
        <p:grpSpPr>
          <a:xfrm>
            <a:off x="264180" y="1507201"/>
            <a:ext cx="5540390" cy="5070572"/>
            <a:chOff x="264180" y="413789"/>
            <a:chExt cx="5540390" cy="507057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A907BF1-4BC4-4E5A-87B7-188D21C31BAC}"/>
                </a:ext>
              </a:extLst>
            </p:cNvPr>
            <p:cNvGrpSpPr/>
            <p:nvPr/>
          </p:nvGrpSpPr>
          <p:grpSpPr>
            <a:xfrm>
              <a:off x="264180" y="413789"/>
              <a:ext cx="5540390" cy="4043876"/>
              <a:chOff x="744830" y="1440856"/>
              <a:chExt cx="3591184" cy="2662933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5F183D26-5FB0-453A-9017-8103BCF2E6CD}"/>
                  </a:ext>
                </a:extLst>
              </p:cNvPr>
              <p:cNvGrpSpPr/>
              <p:nvPr/>
            </p:nvGrpSpPr>
            <p:grpSpPr>
              <a:xfrm flipH="1" flipV="1">
                <a:off x="744830" y="1440856"/>
                <a:ext cx="1269841" cy="1269841"/>
                <a:chOff x="4212813" y="2246235"/>
                <a:chExt cx="1015873" cy="1015872"/>
              </a:xfrm>
            </p:grpSpPr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416902A8-16EE-4356-99C4-0571040B2C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4212814" y="2246234"/>
                  <a:ext cx="1015872" cy="1015873"/>
                </a:xfrm>
                <a:prstGeom prst="rect">
                  <a:avLst/>
                </a:prstGeom>
              </p:spPr>
            </p:pic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BADDA540-12F5-48B3-BD5B-6F34F3BC32E8}"/>
                    </a:ext>
                  </a:extLst>
                </p:cNvPr>
                <p:cNvSpPr/>
                <p:nvPr/>
              </p:nvSpPr>
              <p:spPr>
                <a:xfrm flipH="1" flipV="1">
                  <a:off x="4394835" y="2535581"/>
                  <a:ext cx="451233" cy="499335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</a:t>
                  </a:r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4124F06B-F7A0-4061-B47A-ECDE0D5D7E6A}"/>
                  </a:ext>
                </a:extLst>
              </p:cNvPr>
              <p:cNvGrpSpPr/>
              <p:nvPr/>
            </p:nvGrpSpPr>
            <p:grpSpPr>
              <a:xfrm flipV="1">
                <a:off x="3066173" y="2833946"/>
                <a:ext cx="1269841" cy="1269843"/>
                <a:chOff x="4212813" y="1763285"/>
                <a:chExt cx="1015873" cy="1015872"/>
              </a:xfrm>
            </p:grpSpPr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91B7364F-C3C5-430A-A088-7F315A75B0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4212814" y="1763284"/>
                  <a:ext cx="1015872" cy="1015873"/>
                </a:xfrm>
                <a:prstGeom prst="rect">
                  <a:avLst/>
                </a:prstGeom>
              </p:spPr>
            </p:pic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78DC4839-F57E-4FD8-BAA0-F795CF5D7470}"/>
                    </a:ext>
                  </a:extLst>
                </p:cNvPr>
                <p:cNvSpPr/>
                <p:nvPr/>
              </p:nvSpPr>
              <p:spPr>
                <a:xfrm flipV="1">
                  <a:off x="4394835" y="2052626"/>
                  <a:ext cx="451233" cy="499335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1</a:t>
                  </a:r>
                </a:p>
              </p:txBody>
            </p:sp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6F09898-3756-4119-90E8-D2DA3FB33B87}"/>
                </a:ext>
              </a:extLst>
            </p:cNvPr>
            <p:cNvGrpSpPr/>
            <p:nvPr/>
          </p:nvGrpSpPr>
          <p:grpSpPr>
            <a:xfrm>
              <a:off x="2212934" y="619812"/>
              <a:ext cx="1652248" cy="4864549"/>
              <a:chOff x="2007979" y="1576524"/>
              <a:chExt cx="1070959" cy="3203354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A0785FB7-C715-4BED-92A4-8A160BA1D705}"/>
                  </a:ext>
                </a:extLst>
              </p:cNvPr>
              <p:cNvSpPr/>
              <p:nvPr/>
            </p:nvSpPr>
            <p:spPr>
              <a:xfrm>
                <a:off x="2010073" y="1576524"/>
                <a:ext cx="1058783" cy="3203354"/>
              </a:xfrm>
              <a:prstGeom prst="roundRect">
                <a:avLst/>
              </a:prstGeom>
              <a:blipFill dpi="0" rotWithShape="1">
                <a:blip r:embed="rId3">
                  <a:alphaModFix amt="50000"/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7BA3D513-BE15-4016-A026-80FEFE3772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08140" y="2520028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D55A8645-B9F2-4965-99D3-C741E00CD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2138109" y="3982617"/>
                <a:ext cx="797261" cy="797261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F80F16D5-B823-4C09-B937-4725E984DF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1937808" y="1778441"/>
                <a:ext cx="740664" cy="600322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79FC8FCE-092F-4BA3-BBD2-F59D30C9AA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2408229" y="3122586"/>
                <a:ext cx="740664" cy="600754"/>
              </a:xfrm>
              <a:prstGeom prst="rect">
                <a:avLst/>
              </a:prstGeom>
            </p:spPr>
          </p:pic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E532020F-B104-413B-B71D-14AF9AA6116D}"/>
                  </a:ext>
                </a:extLst>
              </p:cNvPr>
              <p:cNvGrpSpPr/>
              <p:nvPr/>
            </p:nvGrpSpPr>
            <p:grpSpPr>
              <a:xfrm>
                <a:off x="2011686" y="2365104"/>
                <a:ext cx="1058603" cy="779335"/>
                <a:chOff x="2011686" y="2365104"/>
                <a:chExt cx="1058603" cy="779335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E9F35C12-0F22-481F-BC94-90B5C70ED1FB}"/>
                    </a:ext>
                  </a:extLst>
                </p:cNvPr>
                <p:cNvSpPr/>
                <p:nvPr/>
              </p:nvSpPr>
              <p:spPr>
                <a:xfrm>
                  <a:off x="2011686" y="2365104"/>
                  <a:ext cx="369461" cy="42885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adeGothicNo.2" panose="020B0800000000000000" pitchFamily="34" charset="0"/>
                      <a:ea typeface="+mn-ea"/>
                      <a:cs typeface="+mn-cs"/>
                    </a:rPr>
                    <a:t>A</a:t>
                  </a: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77E19D25-B777-4210-BA4C-C49F276C0560}"/>
                    </a:ext>
                  </a:extLst>
                </p:cNvPr>
                <p:cNvSpPr/>
                <p:nvPr/>
              </p:nvSpPr>
              <p:spPr>
                <a:xfrm>
                  <a:off x="2700828" y="2715582"/>
                  <a:ext cx="369461" cy="42885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adeGothicNo.2" panose="020B0800000000000000" pitchFamily="34" charset="0"/>
                      <a:ea typeface="+mn-ea"/>
                      <a:cs typeface="+mn-cs"/>
                    </a:rPr>
                    <a:t>B</a:t>
                  </a:r>
                </a:p>
              </p:txBody>
            </p:sp>
          </p:grp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25833D1-22BF-4F8F-BBF3-2C35DF2B365A}"/>
              </a:ext>
            </a:extLst>
          </p:cNvPr>
          <p:cNvGrpSpPr/>
          <p:nvPr/>
        </p:nvGrpSpPr>
        <p:grpSpPr>
          <a:xfrm>
            <a:off x="6463629" y="1510685"/>
            <a:ext cx="5540390" cy="5067089"/>
            <a:chOff x="6463629" y="417273"/>
            <a:chExt cx="5540390" cy="5067089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D47D2AA-A082-4550-B406-E385CD1197D1}"/>
                </a:ext>
              </a:extLst>
            </p:cNvPr>
            <p:cNvGrpSpPr/>
            <p:nvPr/>
          </p:nvGrpSpPr>
          <p:grpSpPr>
            <a:xfrm>
              <a:off x="8418065" y="623294"/>
              <a:ext cx="1652249" cy="4861068"/>
              <a:chOff x="6479740" y="1576524"/>
              <a:chExt cx="1070959" cy="3201062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3BE0FE49-80A4-4241-A983-D0C8B2D13A23}"/>
                  </a:ext>
                </a:extLst>
              </p:cNvPr>
              <p:cNvSpPr/>
              <p:nvPr/>
            </p:nvSpPr>
            <p:spPr>
              <a:xfrm>
                <a:off x="6483527" y="1576524"/>
                <a:ext cx="1058783" cy="3201062"/>
              </a:xfrm>
              <a:prstGeom prst="roundRect">
                <a:avLst/>
              </a:prstGeom>
              <a:blipFill dpi="0" rotWithShape="1">
                <a:blip r:embed="rId3">
                  <a:alphaModFix amt="50000"/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86F634D0-B720-4761-9729-7B94191092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9901" y="2520028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B647C5D0-5BAF-4D6B-AB6F-74D7BDC03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6614288" y="3980323"/>
                <a:ext cx="797261" cy="79726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A41234FF-1BE1-4288-923B-F0F956B7D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6409569" y="1778440"/>
                <a:ext cx="740664" cy="600322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8021B67E-6D24-4DEF-8F91-9F5FD7764F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6879990" y="3122585"/>
                <a:ext cx="740664" cy="600754"/>
              </a:xfrm>
              <a:prstGeom prst="rect">
                <a:avLst/>
              </a:prstGeom>
            </p:spPr>
          </p:pic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AB0AA344-C89B-4B0C-8E84-6491090E6069}"/>
                  </a:ext>
                </a:extLst>
              </p:cNvPr>
              <p:cNvGrpSpPr/>
              <p:nvPr/>
            </p:nvGrpSpPr>
            <p:grpSpPr>
              <a:xfrm>
                <a:off x="6485788" y="2360054"/>
                <a:ext cx="1056522" cy="779500"/>
                <a:chOff x="2005864" y="2364939"/>
                <a:chExt cx="1056522" cy="779500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1F3DA2FA-0D01-4995-A610-354D1758D554}"/>
                    </a:ext>
                  </a:extLst>
                </p:cNvPr>
                <p:cNvSpPr/>
                <p:nvPr/>
              </p:nvSpPr>
              <p:spPr>
                <a:xfrm>
                  <a:off x="2005864" y="2364939"/>
                  <a:ext cx="369461" cy="42885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adeGothicNo.2" panose="020B0800000000000000" pitchFamily="34" charset="0"/>
                      <a:ea typeface="+mn-ea"/>
                      <a:cs typeface="+mn-cs"/>
                    </a:rPr>
                    <a:t>C</a:t>
                  </a: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ABF24E90-5CD4-492C-B509-B097A51C6EE9}"/>
                    </a:ext>
                  </a:extLst>
                </p:cNvPr>
                <p:cNvSpPr/>
                <p:nvPr/>
              </p:nvSpPr>
              <p:spPr>
                <a:xfrm>
                  <a:off x="2692925" y="2715582"/>
                  <a:ext cx="369461" cy="42885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adeGothicNo.2" panose="020B0800000000000000" pitchFamily="34" charset="0"/>
                      <a:ea typeface="+mn-ea"/>
                      <a:cs typeface="+mn-cs"/>
                    </a:rPr>
                    <a:t>D</a:t>
                  </a:r>
                </a:p>
              </p:txBody>
            </p:sp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706C63A-1275-48DE-B626-EC60A3A2C808}"/>
                </a:ext>
              </a:extLst>
            </p:cNvPr>
            <p:cNvGrpSpPr/>
            <p:nvPr/>
          </p:nvGrpSpPr>
          <p:grpSpPr>
            <a:xfrm>
              <a:off x="6463629" y="417273"/>
              <a:ext cx="5540390" cy="4043877"/>
              <a:chOff x="744830" y="1440856"/>
              <a:chExt cx="3591184" cy="2662933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FB06E6D-7945-4BB4-BA83-25C909E63121}"/>
                  </a:ext>
                </a:extLst>
              </p:cNvPr>
              <p:cNvGrpSpPr/>
              <p:nvPr/>
            </p:nvGrpSpPr>
            <p:grpSpPr>
              <a:xfrm flipH="1" flipV="1">
                <a:off x="744830" y="1440856"/>
                <a:ext cx="1269841" cy="1269841"/>
                <a:chOff x="4212813" y="2246235"/>
                <a:chExt cx="1015873" cy="1015872"/>
              </a:xfrm>
            </p:grpSpPr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86170DB1-8EFC-4B6D-888F-6438331415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4212814" y="2246234"/>
                  <a:ext cx="1015872" cy="1015873"/>
                </a:xfrm>
                <a:prstGeom prst="rect">
                  <a:avLst/>
                </a:prstGeom>
              </p:spPr>
            </p:pic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29F746F2-68CB-4B06-8B4E-71D2C7F95603}"/>
                    </a:ext>
                  </a:extLst>
                </p:cNvPr>
                <p:cNvSpPr/>
                <p:nvPr/>
              </p:nvSpPr>
              <p:spPr>
                <a:xfrm flipH="1" flipV="1">
                  <a:off x="4394835" y="2535581"/>
                  <a:ext cx="451233" cy="499335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3</a:t>
                  </a: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AA7B13C-EEAA-4706-B76B-47F9A5153D11}"/>
                  </a:ext>
                </a:extLst>
              </p:cNvPr>
              <p:cNvGrpSpPr/>
              <p:nvPr/>
            </p:nvGrpSpPr>
            <p:grpSpPr>
              <a:xfrm flipV="1">
                <a:off x="3066173" y="2833946"/>
                <a:ext cx="1269841" cy="1269843"/>
                <a:chOff x="4212813" y="1763285"/>
                <a:chExt cx="1015873" cy="1015872"/>
              </a:xfrm>
            </p:grpSpPr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28435361-7CD4-44A6-B69B-DA7AED07D9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4212814" y="1763284"/>
                  <a:ext cx="1015872" cy="1015873"/>
                </a:xfrm>
                <a:prstGeom prst="rect">
                  <a:avLst/>
                </a:prstGeom>
              </p:spPr>
            </p:pic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D8BCA4B0-0D4B-4192-90A6-414810B9F1FF}"/>
                    </a:ext>
                  </a:extLst>
                </p:cNvPr>
                <p:cNvSpPr/>
                <p:nvPr/>
              </p:nvSpPr>
              <p:spPr>
                <a:xfrm flipV="1">
                  <a:off x="4394835" y="2052626"/>
                  <a:ext cx="451233" cy="499335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2</a:t>
                  </a:r>
                </a:p>
              </p:txBody>
            </p:sp>
          </p:grpSp>
        </p:grp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D7497491-6321-4A92-90D3-3DA404D3926F}"/>
              </a:ext>
            </a:extLst>
          </p:cNvPr>
          <p:cNvSpPr txBox="1"/>
          <p:nvPr/>
        </p:nvSpPr>
        <p:spPr>
          <a:xfrm>
            <a:off x="3969532" y="266464"/>
            <a:ext cx="4329135" cy="1107996"/>
          </a:xfrm>
          <a:prstGeom prst="rect">
            <a:avLst/>
          </a:prstGeom>
          <a:solidFill>
            <a:srgbClr val="2D94C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Task 7/12</a:t>
            </a:r>
          </a:p>
        </p:txBody>
      </p:sp>
    </p:spTree>
    <p:extLst>
      <p:ext uri="{BB962C8B-B14F-4D97-AF65-F5344CB8AC3E}">
        <p14:creationId xmlns:p14="http://schemas.microsoft.com/office/powerpoint/2010/main" val="36981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93A382B-375D-4C56-9039-43B4344A2EC6}"/>
              </a:ext>
            </a:extLst>
          </p:cNvPr>
          <p:cNvGrpSpPr/>
          <p:nvPr/>
        </p:nvGrpSpPr>
        <p:grpSpPr>
          <a:xfrm>
            <a:off x="264180" y="1507201"/>
            <a:ext cx="5540390" cy="5070572"/>
            <a:chOff x="264180" y="413789"/>
            <a:chExt cx="5540390" cy="507057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A907BF1-4BC4-4E5A-87B7-188D21C31BAC}"/>
                </a:ext>
              </a:extLst>
            </p:cNvPr>
            <p:cNvGrpSpPr/>
            <p:nvPr/>
          </p:nvGrpSpPr>
          <p:grpSpPr>
            <a:xfrm>
              <a:off x="264180" y="413789"/>
              <a:ext cx="5540390" cy="4043876"/>
              <a:chOff x="744830" y="1440856"/>
              <a:chExt cx="3591184" cy="2662933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5F183D26-5FB0-453A-9017-8103BCF2E6CD}"/>
                  </a:ext>
                </a:extLst>
              </p:cNvPr>
              <p:cNvGrpSpPr/>
              <p:nvPr/>
            </p:nvGrpSpPr>
            <p:grpSpPr>
              <a:xfrm flipH="1" flipV="1">
                <a:off x="744830" y="1440856"/>
                <a:ext cx="1269841" cy="1269841"/>
                <a:chOff x="4212813" y="2246235"/>
                <a:chExt cx="1015873" cy="1015872"/>
              </a:xfrm>
            </p:grpSpPr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416902A8-16EE-4356-99C4-0571040B2C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4212814" y="2246234"/>
                  <a:ext cx="1015872" cy="1015873"/>
                </a:xfrm>
                <a:prstGeom prst="rect">
                  <a:avLst/>
                </a:prstGeom>
              </p:spPr>
            </p:pic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BADDA540-12F5-48B3-BD5B-6F34F3BC32E8}"/>
                    </a:ext>
                  </a:extLst>
                </p:cNvPr>
                <p:cNvSpPr/>
                <p:nvPr/>
              </p:nvSpPr>
              <p:spPr>
                <a:xfrm flipH="1" flipV="1">
                  <a:off x="4394835" y="2535581"/>
                  <a:ext cx="451233" cy="499335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</a:t>
                  </a:r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4124F06B-F7A0-4061-B47A-ECDE0D5D7E6A}"/>
                  </a:ext>
                </a:extLst>
              </p:cNvPr>
              <p:cNvGrpSpPr/>
              <p:nvPr/>
            </p:nvGrpSpPr>
            <p:grpSpPr>
              <a:xfrm flipV="1">
                <a:off x="3066173" y="2833946"/>
                <a:ext cx="1269841" cy="1269843"/>
                <a:chOff x="4212813" y="1763285"/>
                <a:chExt cx="1015873" cy="1015872"/>
              </a:xfrm>
            </p:grpSpPr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91B7364F-C3C5-430A-A088-7F315A75B0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4212814" y="1763284"/>
                  <a:ext cx="1015872" cy="1015873"/>
                </a:xfrm>
                <a:prstGeom prst="rect">
                  <a:avLst/>
                </a:prstGeom>
              </p:spPr>
            </p:pic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78DC4839-F57E-4FD8-BAA0-F795CF5D7470}"/>
                    </a:ext>
                  </a:extLst>
                </p:cNvPr>
                <p:cNvSpPr/>
                <p:nvPr/>
              </p:nvSpPr>
              <p:spPr>
                <a:xfrm flipV="1">
                  <a:off x="4394835" y="2052626"/>
                  <a:ext cx="451233" cy="499335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2</a:t>
                  </a:r>
                </a:p>
              </p:txBody>
            </p:sp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6F09898-3756-4119-90E8-D2DA3FB33B87}"/>
                </a:ext>
              </a:extLst>
            </p:cNvPr>
            <p:cNvGrpSpPr/>
            <p:nvPr/>
          </p:nvGrpSpPr>
          <p:grpSpPr>
            <a:xfrm>
              <a:off x="2212934" y="619812"/>
              <a:ext cx="1652248" cy="4864549"/>
              <a:chOff x="2007979" y="1576524"/>
              <a:chExt cx="1070959" cy="3203354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A0785FB7-C715-4BED-92A4-8A160BA1D705}"/>
                  </a:ext>
                </a:extLst>
              </p:cNvPr>
              <p:cNvSpPr/>
              <p:nvPr/>
            </p:nvSpPr>
            <p:spPr>
              <a:xfrm>
                <a:off x="2010073" y="1576524"/>
                <a:ext cx="1058783" cy="3203354"/>
              </a:xfrm>
              <a:prstGeom prst="roundRect">
                <a:avLst/>
              </a:prstGeom>
              <a:blipFill dpi="0" rotWithShape="1">
                <a:blip r:embed="rId3">
                  <a:alphaModFix amt="50000"/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7BA3D513-BE15-4016-A026-80FEFE3772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08140" y="2520028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D55A8645-B9F2-4965-99D3-C741E00CD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2138109" y="3982617"/>
                <a:ext cx="797261" cy="797261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F80F16D5-B823-4C09-B937-4725E984DF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1937808" y="1778441"/>
                <a:ext cx="740664" cy="600322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79FC8FCE-092F-4BA3-BBD2-F59D30C9AA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2408229" y="3122586"/>
                <a:ext cx="740664" cy="600754"/>
              </a:xfrm>
              <a:prstGeom prst="rect">
                <a:avLst/>
              </a:prstGeom>
            </p:spPr>
          </p:pic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E532020F-B104-413B-B71D-14AF9AA6116D}"/>
                  </a:ext>
                </a:extLst>
              </p:cNvPr>
              <p:cNvGrpSpPr/>
              <p:nvPr/>
            </p:nvGrpSpPr>
            <p:grpSpPr>
              <a:xfrm>
                <a:off x="2011686" y="2365104"/>
                <a:ext cx="1058603" cy="779335"/>
                <a:chOff x="2011686" y="2365104"/>
                <a:chExt cx="1058603" cy="779335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E9F35C12-0F22-481F-BC94-90B5C70ED1FB}"/>
                    </a:ext>
                  </a:extLst>
                </p:cNvPr>
                <p:cNvSpPr/>
                <p:nvPr/>
              </p:nvSpPr>
              <p:spPr>
                <a:xfrm>
                  <a:off x="2011686" y="2365104"/>
                  <a:ext cx="369461" cy="42885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adeGothicNo.2" panose="020B0800000000000000" pitchFamily="34" charset="0"/>
                      <a:ea typeface="+mn-ea"/>
                      <a:cs typeface="+mn-cs"/>
                    </a:rPr>
                    <a:t>A</a:t>
                  </a: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77E19D25-B777-4210-BA4C-C49F276C0560}"/>
                    </a:ext>
                  </a:extLst>
                </p:cNvPr>
                <p:cNvSpPr/>
                <p:nvPr/>
              </p:nvSpPr>
              <p:spPr>
                <a:xfrm>
                  <a:off x="2700828" y="2715582"/>
                  <a:ext cx="369461" cy="42885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adeGothicNo.2" panose="020B0800000000000000" pitchFamily="34" charset="0"/>
                      <a:ea typeface="+mn-ea"/>
                      <a:cs typeface="+mn-cs"/>
                    </a:rPr>
                    <a:t>B</a:t>
                  </a:r>
                </a:p>
              </p:txBody>
            </p:sp>
          </p:grp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25833D1-22BF-4F8F-BBF3-2C35DF2B365A}"/>
              </a:ext>
            </a:extLst>
          </p:cNvPr>
          <p:cNvGrpSpPr/>
          <p:nvPr/>
        </p:nvGrpSpPr>
        <p:grpSpPr>
          <a:xfrm>
            <a:off x="6463629" y="1510685"/>
            <a:ext cx="5540390" cy="5067089"/>
            <a:chOff x="6463629" y="417273"/>
            <a:chExt cx="5540390" cy="5067089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D47D2AA-A082-4550-B406-E385CD1197D1}"/>
                </a:ext>
              </a:extLst>
            </p:cNvPr>
            <p:cNvGrpSpPr/>
            <p:nvPr/>
          </p:nvGrpSpPr>
          <p:grpSpPr>
            <a:xfrm>
              <a:off x="8418065" y="623294"/>
              <a:ext cx="1652249" cy="4861068"/>
              <a:chOff x="6479740" y="1576524"/>
              <a:chExt cx="1070959" cy="3201062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3BE0FE49-80A4-4241-A983-D0C8B2D13A23}"/>
                  </a:ext>
                </a:extLst>
              </p:cNvPr>
              <p:cNvSpPr/>
              <p:nvPr/>
            </p:nvSpPr>
            <p:spPr>
              <a:xfrm>
                <a:off x="6483527" y="1576524"/>
                <a:ext cx="1058783" cy="3201062"/>
              </a:xfrm>
              <a:prstGeom prst="roundRect">
                <a:avLst/>
              </a:prstGeom>
              <a:blipFill dpi="0" rotWithShape="1">
                <a:blip r:embed="rId3">
                  <a:alphaModFix amt="50000"/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86F634D0-B720-4761-9729-7B94191092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9901" y="2520028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B647C5D0-5BAF-4D6B-AB6F-74D7BDC03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6614288" y="3980323"/>
                <a:ext cx="797261" cy="79726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A41234FF-1BE1-4288-923B-F0F956B7D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6409569" y="1778440"/>
                <a:ext cx="740664" cy="600322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8021B67E-6D24-4DEF-8F91-9F5FD7764F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6879990" y="3122585"/>
                <a:ext cx="740664" cy="600754"/>
              </a:xfrm>
              <a:prstGeom prst="rect">
                <a:avLst/>
              </a:prstGeom>
            </p:spPr>
          </p:pic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AB0AA344-C89B-4B0C-8E84-6491090E6069}"/>
                  </a:ext>
                </a:extLst>
              </p:cNvPr>
              <p:cNvGrpSpPr/>
              <p:nvPr/>
            </p:nvGrpSpPr>
            <p:grpSpPr>
              <a:xfrm>
                <a:off x="6485788" y="2360054"/>
                <a:ext cx="1056522" cy="779500"/>
                <a:chOff x="2005864" y="2364939"/>
                <a:chExt cx="1056522" cy="779500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1F3DA2FA-0D01-4995-A610-354D1758D554}"/>
                    </a:ext>
                  </a:extLst>
                </p:cNvPr>
                <p:cNvSpPr/>
                <p:nvPr/>
              </p:nvSpPr>
              <p:spPr>
                <a:xfrm>
                  <a:off x="2005864" y="2364939"/>
                  <a:ext cx="369461" cy="42885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adeGothicNo.2" panose="020B0800000000000000" pitchFamily="34" charset="0"/>
                      <a:ea typeface="+mn-ea"/>
                      <a:cs typeface="+mn-cs"/>
                    </a:rPr>
                    <a:t>C</a:t>
                  </a: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ABF24E90-5CD4-492C-B509-B097A51C6EE9}"/>
                    </a:ext>
                  </a:extLst>
                </p:cNvPr>
                <p:cNvSpPr/>
                <p:nvPr/>
              </p:nvSpPr>
              <p:spPr>
                <a:xfrm>
                  <a:off x="2692925" y="2715582"/>
                  <a:ext cx="369461" cy="42885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adeGothicNo.2" panose="020B0800000000000000" pitchFamily="34" charset="0"/>
                      <a:ea typeface="+mn-ea"/>
                      <a:cs typeface="+mn-cs"/>
                    </a:rPr>
                    <a:t>D</a:t>
                  </a:r>
                </a:p>
              </p:txBody>
            </p:sp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706C63A-1275-48DE-B626-EC60A3A2C808}"/>
                </a:ext>
              </a:extLst>
            </p:cNvPr>
            <p:cNvGrpSpPr/>
            <p:nvPr/>
          </p:nvGrpSpPr>
          <p:grpSpPr>
            <a:xfrm>
              <a:off x="6463629" y="417273"/>
              <a:ext cx="5540390" cy="4043877"/>
              <a:chOff x="744830" y="1440856"/>
              <a:chExt cx="3591184" cy="2662933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FB06E6D-7945-4BB4-BA83-25C909E63121}"/>
                  </a:ext>
                </a:extLst>
              </p:cNvPr>
              <p:cNvGrpSpPr/>
              <p:nvPr/>
            </p:nvGrpSpPr>
            <p:grpSpPr>
              <a:xfrm flipH="1" flipV="1">
                <a:off x="744830" y="1440856"/>
                <a:ext cx="1269841" cy="1269841"/>
                <a:chOff x="4212813" y="2246235"/>
                <a:chExt cx="1015873" cy="1015872"/>
              </a:xfrm>
            </p:grpSpPr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86170DB1-8EFC-4B6D-888F-6438331415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4212814" y="2246234"/>
                  <a:ext cx="1015872" cy="1015873"/>
                </a:xfrm>
                <a:prstGeom prst="rect">
                  <a:avLst/>
                </a:prstGeom>
              </p:spPr>
            </p:pic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29F746F2-68CB-4B06-8B4E-71D2C7F95603}"/>
                    </a:ext>
                  </a:extLst>
                </p:cNvPr>
                <p:cNvSpPr/>
                <p:nvPr/>
              </p:nvSpPr>
              <p:spPr>
                <a:xfrm flipH="1" flipV="1">
                  <a:off x="4394835" y="2535581"/>
                  <a:ext cx="451233" cy="499335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3</a:t>
                  </a: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AA7B13C-EEAA-4706-B76B-47F9A5153D11}"/>
                  </a:ext>
                </a:extLst>
              </p:cNvPr>
              <p:cNvGrpSpPr/>
              <p:nvPr/>
            </p:nvGrpSpPr>
            <p:grpSpPr>
              <a:xfrm flipV="1">
                <a:off x="3066173" y="2833946"/>
                <a:ext cx="1269841" cy="1269843"/>
                <a:chOff x="4212813" y="1763285"/>
                <a:chExt cx="1015873" cy="1015872"/>
              </a:xfrm>
            </p:grpSpPr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28435361-7CD4-44A6-B69B-DA7AED07D9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4212814" y="1763284"/>
                  <a:ext cx="1015872" cy="1015873"/>
                </a:xfrm>
                <a:prstGeom prst="rect">
                  <a:avLst/>
                </a:prstGeom>
              </p:spPr>
            </p:pic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D8BCA4B0-0D4B-4192-90A6-414810B9F1FF}"/>
                    </a:ext>
                  </a:extLst>
                </p:cNvPr>
                <p:cNvSpPr/>
                <p:nvPr/>
              </p:nvSpPr>
              <p:spPr>
                <a:xfrm flipV="1">
                  <a:off x="4394835" y="2052626"/>
                  <a:ext cx="451233" cy="499335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1</a:t>
                  </a:r>
                </a:p>
              </p:txBody>
            </p:sp>
          </p:grpSp>
        </p:grp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D7497491-6321-4A92-90D3-3DA404D3926F}"/>
              </a:ext>
            </a:extLst>
          </p:cNvPr>
          <p:cNvSpPr txBox="1"/>
          <p:nvPr/>
        </p:nvSpPr>
        <p:spPr>
          <a:xfrm>
            <a:off x="3969532" y="266464"/>
            <a:ext cx="4329135" cy="1107996"/>
          </a:xfrm>
          <a:prstGeom prst="rect">
            <a:avLst/>
          </a:prstGeom>
          <a:solidFill>
            <a:srgbClr val="2D94C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Task </a:t>
            </a:r>
            <a:r>
              <a:rPr lang="en-US" sz="66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kumimoji="0" lang="en-US" sz="66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334651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93A382B-375D-4C56-9039-43B4344A2EC6}"/>
              </a:ext>
            </a:extLst>
          </p:cNvPr>
          <p:cNvGrpSpPr/>
          <p:nvPr/>
        </p:nvGrpSpPr>
        <p:grpSpPr>
          <a:xfrm>
            <a:off x="264180" y="1507201"/>
            <a:ext cx="5540390" cy="5070572"/>
            <a:chOff x="264180" y="413789"/>
            <a:chExt cx="5540390" cy="507057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A907BF1-4BC4-4E5A-87B7-188D21C31BAC}"/>
                </a:ext>
              </a:extLst>
            </p:cNvPr>
            <p:cNvGrpSpPr/>
            <p:nvPr/>
          </p:nvGrpSpPr>
          <p:grpSpPr>
            <a:xfrm>
              <a:off x="264180" y="413789"/>
              <a:ext cx="5540390" cy="4043876"/>
              <a:chOff x="744830" y="1440856"/>
              <a:chExt cx="3591184" cy="2662933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5F183D26-5FB0-453A-9017-8103BCF2E6CD}"/>
                  </a:ext>
                </a:extLst>
              </p:cNvPr>
              <p:cNvGrpSpPr/>
              <p:nvPr/>
            </p:nvGrpSpPr>
            <p:grpSpPr>
              <a:xfrm flipH="1" flipV="1">
                <a:off x="744830" y="1440856"/>
                <a:ext cx="1269841" cy="1269841"/>
                <a:chOff x="4212813" y="2246235"/>
                <a:chExt cx="1015873" cy="1015872"/>
              </a:xfrm>
            </p:grpSpPr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416902A8-16EE-4356-99C4-0571040B2C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4212814" y="2246234"/>
                  <a:ext cx="1015872" cy="1015873"/>
                </a:xfrm>
                <a:prstGeom prst="rect">
                  <a:avLst/>
                </a:prstGeom>
              </p:spPr>
            </p:pic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BADDA540-12F5-48B3-BD5B-6F34F3BC32E8}"/>
                    </a:ext>
                  </a:extLst>
                </p:cNvPr>
                <p:cNvSpPr/>
                <p:nvPr/>
              </p:nvSpPr>
              <p:spPr>
                <a:xfrm flipH="1" flipV="1">
                  <a:off x="4394835" y="2535581"/>
                  <a:ext cx="451233" cy="499335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</a:t>
                  </a:r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4124F06B-F7A0-4061-B47A-ECDE0D5D7E6A}"/>
                  </a:ext>
                </a:extLst>
              </p:cNvPr>
              <p:cNvGrpSpPr/>
              <p:nvPr/>
            </p:nvGrpSpPr>
            <p:grpSpPr>
              <a:xfrm flipV="1">
                <a:off x="3066173" y="2833946"/>
                <a:ext cx="1269841" cy="1269843"/>
                <a:chOff x="4212813" y="1763285"/>
                <a:chExt cx="1015873" cy="1015872"/>
              </a:xfrm>
            </p:grpSpPr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91B7364F-C3C5-430A-A088-7F315A75B0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4212814" y="1763284"/>
                  <a:ext cx="1015872" cy="1015873"/>
                </a:xfrm>
                <a:prstGeom prst="rect">
                  <a:avLst/>
                </a:prstGeom>
              </p:spPr>
            </p:pic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78DC4839-F57E-4FD8-BAA0-F795CF5D7470}"/>
                    </a:ext>
                  </a:extLst>
                </p:cNvPr>
                <p:cNvSpPr/>
                <p:nvPr/>
              </p:nvSpPr>
              <p:spPr>
                <a:xfrm flipV="1">
                  <a:off x="4394835" y="2052626"/>
                  <a:ext cx="451233" cy="499335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3</a:t>
                  </a:r>
                </a:p>
              </p:txBody>
            </p:sp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6F09898-3756-4119-90E8-D2DA3FB33B87}"/>
                </a:ext>
              </a:extLst>
            </p:cNvPr>
            <p:cNvGrpSpPr/>
            <p:nvPr/>
          </p:nvGrpSpPr>
          <p:grpSpPr>
            <a:xfrm>
              <a:off x="2212934" y="619812"/>
              <a:ext cx="1652248" cy="4864549"/>
              <a:chOff x="2007979" y="1576524"/>
              <a:chExt cx="1070959" cy="3203354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A0785FB7-C715-4BED-92A4-8A160BA1D705}"/>
                  </a:ext>
                </a:extLst>
              </p:cNvPr>
              <p:cNvSpPr/>
              <p:nvPr/>
            </p:nvSpPr>
            <p:spPr>
              <a:xfrm>
                <a:off x="2010073" y="1576524"/>
                <a:ext cx="1058783" cy="3203354"/>
              </a:xfrm>
              <a:prstGeom prst="roundRect">
                <a:avLst/>
              </a:prstGeom>
              <a:blipFill dpi="0" rotWithShape="1">
                <a:blip r:embed="rId3">
                  <a:alphaModFix amt="50000"/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7BA3D513-BE15-4016-A026-80FEFE3772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08140" y="2520028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D55A8645-B9F2-4965-99D3-C741E00CD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2138109" y="3982617"/>
                <a:ext cx="797261" cy="797261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F80F16D5-B823-4C09-B937-4725E984DF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1937808" y="1778441"/>
                <a:ext cx="740664" cy="600322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79FC8FCE-092F-4BA3-BBD2-F59D30C9AA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2408229" y="3122586"/>
                <a:ext cx="740664" cy="600754"/>
              </a:xfrm>
              <a:prstGeom prst="rect">
                <a:avLst/>
              </a:prstGeom>
            </p:spPr>
          </p:pic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E532020F-B104-413B-B71D-14AF9AA6116D}"/>
                  </a:ext>
                </a:extLst>
              </p:cNvPr>
              <p:cNvGrpSpPr/>
              <p:nvPr/>
            </p:nvGrpSpPr>
            <p:grpSpPr>
              <a:xfrm>
                <a:off x="2011686" y="2365104"/>
                <a:ext cx="1058603" cy="779335"/>
                <a:chOff x="2011686" y="2365104"/>
                <a:chExt cx="1058603" cy="779335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E9F35C12-0F22-481F-BC94-90B5C70ED1FB}"/>
                    </a:ext>
                  </a:extLst>
                </p:cNvPr>
                <p:cNvSpPr/>
                <p:nvPr/>
              </p:nvSpPr>
              <p:spPr>
                <a:xfrm>
                  <a:off x="2011686" y="2365104"/>
                  <a:ext cx="369461" cy="42885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adeGothicNo.2" panose="020B0800000000000000" pitchFamily="34" charset="0"/>
                      <a:ea typeface="+mn-ea"/>
                      <a:cs typeface="+mn-cs"/>
                    </a:rPr>
                    <a:t>A</a:t>
                  </a: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77E19D25-B777-4210-BA4C-C49F276C0560}"/>
                    </a:ext>
                  </a:extLst>
                </p:cNvPr>
                <p:cNvSpPr/>
                <p:nvPr/>
              </p:nvSpPr>
              <p:spPr>
                <a:xfrm>
                  <a:off x="2700828" y="2715582"/>
                  <a:ext cx="369461" cy="42885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adeGothicNo.2" panose="020B0800000000000000" pitchFamily="34" charset="0"/>
                      <a:ea typeface="+mn-ea"/>
                      <a:cs typeface="+mn-cs"/>
                    </a:rPr>
                    <a:t>B</a:t>
                  </a:r>
                </a:p>
              </p:txBody>
            </p:sp>
          </p:grp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25833D1-22BF-4F8F-BBF3-2C35DF2B365A}"/>
              </a:ext>
            </a:extLst>
          </p:cNvPr>
          <p:cNvGrpSpPr/>
          <p:nvPr/>
        </p:nvGrpSpPr>
        <p:grpSpPr>
          <a:xfrm>
            <a:off x="6463629" y="1510685"/>
            <a:ext cx="5540390" cy="5067089"/>
            <a:chOff x="6463629" y="417273"/>
            <a:chExt cx="5540390" cy="5067089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D47D2AA-A082-4550-B406-E385CD1197D1}"/>
                </a:ext>
              </a:extLst>
            </p:cNvPr>
            <p:cNvGrpSpPr/>
            <p:nvPr/>
          </p:nvGrpSpPr>
          <p:grpSpPr>
            <a:xfrm>
              <a:off x="8418065" y="623294"/>
              <a:ext cx="1652249" cy="4861068"/>
              <a:chOff x="6479740" y="1576524"/>
              <a:chExt cx="1070959" cy="3201062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3BE0FE49-80A4-4241-A983-D0C8B2D13A23}"/>
                  </a:ext>
                </a:extLst>
              </p:cNvPr>
              <p:cNvSpPr/>
              <p:nvPr/>
            </p:nvSpPr>
            <p:spPr>
              <a:xfrm>
                <a:off x="6483527" y="1576524"/>
                <a:ext cx="1058783" cy="3201062"/>
              </a:xfrm>
              <a:prstGeom prst="roundRect">
                <a:avLst/>
              </a:prstGeom>
              <a:blipFill dpi="0" rotWithShape="1">
                <a:blip r:embed="rId3">
                  <a:alphaModFix amt="50000"/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86F634D0-B720-4761-9729-7B94191092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9901" y="2520028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B647C5D0-5BAF-4D6B-AB6F-74D7BDC03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6614288" y="3980323"/>
                <a:ext cx="797261" cy="79726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A41234FF-1BE1-4288-923B-F0F956B7D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6409569" y="1778440"/>
                <a:ext cx="740664" cy="600322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8021B67E-6D24-4DEF-8F91-9F5FD7764F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6879990" y="3122585"/>
                <a:ext cx="740664" cy="600754"/>
              </a:xfrm>
              <a:prstGeom prst="rect">
                <a:avLst/>
              </a:prstGeom>
            </p:spPr>
          </p:pic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AB0AA344-C89B-4B0C-8E84-6491090E6069}"/>
                  </a:ext>
                </a:extLst>
              </p:cNvPr>
              <p:cNvGrpSpPr/>
              <p:nvPr/>
            </p:nvGrpSpPr>
            <p:grpSpPr>
              <a:xfrm>
                <a:off x="6485788" y="2360054"/>
                <a:ext cx="1056522" cy="779500"/>
                <a:chOff x="2005864" y="2364939"/>
                <a:chExt cx="1056522" cy="779500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1F3DA2FA-0D01-4995-A610-354D1758D554}"/>
                    </a:ext>
                  </a:extLst>
                </p:cNvPr>
                <p:cNvSpPr/>
                <p:nvPr/>
              </p:nvSpPr>
              <p:spPr>
                <a:xfrm>
                  <a:off x="2005864" y="2364939"/>
                  <a:ext cx="369461" cy="42885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adeGothicNo.2" panose="020B0800000000000000" pitchFamily="34" charset="0"/>
                      <a:ea typeface="+mn-ea"/>
                      <a:cs typeface="+mn-cs"/>
                    </a:rPr>
                    <a:t>C</a:t>
                  </a: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ABF24E90-5CD4-492C-B509-B097A51C6EE9}"/>
                    </a:ext>
                  </a:extLst>
                </p:cNvPr>
                <p:cNvSpPr/>
                <p:nvPr/>
              </p:nvSpPr>
              <p:spPr>
                <a:xfrm>
                  <a:off x="2692925" y="2715582"/>
                  <a:ext cx="369461" cy="42885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adeGothicNo.2" panose="020B0800000000000000" pitchFamily="34" charset="0"/>
                      <a:ea typeface="+mn-ea"/>
                      <a:cs typeface="+mn-cs"/>
                    </a:rPr>
                    <a:t>D</a:t>
                  </a:r>
                </a:p>
              </p:txBody>
            </p:sp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706C63A-1275-48DE-B626-EC60A3A2C808}"/>
                </a:ext>
              </a:extLst>
            </p:cNvPr>
            <p:cNvGrpSpPr/>
            <p:nvPr/>
          </p:nvGrpSpPr>
          <p:grpSpPr>
            <a:xfrm>
              <a:off x="6463629" y="417273"/>
              <a:ext cx="5540390" cy="4043877"/>
              <a:chOff x="744830" y="1440856"/>
              <a:chExt cx="3591184" cy="2662933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FB06E6D-7945-4BB4-BA83-25C909E63121}"/>
                  </a:ext>
                </a:extLst>
              </p:cNvPr>
              <p:cNvGrpSpPr/>
              <p:nvPr/>
            </p:nvGrpSpPr>
            <p:grpSpPr>
              <a:xfrm flipH="1" flipV="1">
                <a:off x="744830" y="1440856"/>
                <a:ext cx="1269841" cy="1269841"/>
                <a:chOff x="4212813" y="2246235"/>
                <a:chExt cx="1015873" cy="1015872"/>
              </a:xfrm>
            </p:grpSpPr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86170DB1-8EFC-4B6D-888F-6438331415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4212814" y="2246234"/>
                  <a:ext cx="1015872" cy="1015873"/>
                </a:xfrm>
                <a:prstGeom prst="rect">
                  <a:avLst/>
                </a:prstGeom>
              </p:spPr>
            </p:pic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29F746F2-68CB-4B06-8B4E-71D2C7F95603}"/>
                    </a:ext>
                  </a:extLst>
                </p:cNvPr>
                <p:cNvSpPr/>
                <p:nvPr/>
              </p:nvSpPr>
              <p:spPr>
                <a:xfrm flipH="1" flipV="1">
                  <a:off x="4394835" y="2535581"/>
                  <a:ext cx="451233" cy="499335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2</a:t>
                  </a: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AA7B13C-EEAA-4706-B76B-47F9A5153D11}"/>
                  </a:ext>
                </a:extLst>
              </p:cNvPr>
              <p:cNvGrpSpPr/>
              <p:nvPr/>
            </p:nvGrpSpPr>
            <p:grpSpPr>
              <a:xfrm flipV="1">
                <a:off x="3066173" y="2833946"/>
                <a:ext cx="1269841" cy="1269843"/>
                <a:chOff x="4212813" y="1763285"/>
                <a:chExt cx="1015873" cy="1015872"/>
              </a:xfrm>
            </p:grpSpPr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28435361-7CD4-44A6-B69B-DA7AED07D9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4212814" y="1763284"/>
                  <a:ext cx="1015872" cy="1015873"/>
                </a:xfrm>
                <a:prstGeom prst="rect">
                  <a:avLst/>
                </a:prstGeom>
              </p:spPr>
            </p:pic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D8BCA4B0-0D4B-4192-90A6-414810B9F1FF}"/>
                    </a:ext>
                  </a:extLst>
                </p:cNvPr>
                <p:cNvSpPr/>
                <p:nvPr/>
              </p:nvSpPr>
              <p:spPr>
                <a:xfrm flipV="1">
                  <a:off x="4394835" y="2052626"/>
                  <a:ext cx="451233" cy="499335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1</a:t>
                  </a:r>
                </a:p>
              </p:txBody>
            </p:sp>
          </p:grpSp>
        </p:grp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D7497491-6321-4A92-90D3-3DA404D3926F}"/>
              </a:ext>
            </a:extLst>
          </p:cNvPr>
          <p:cNvSpPr txBox="1"/>
          <p:nvPr/>
        </p:nvSpPr>
        <p:spPr>
          <a:xfrm>
            <a:off x="3969532" y="266464"/>
            <a:ext cx="4329135" cy="1107996"/>
          </a:xfrm>
          <a:prstGeom prst="rect">
            <a:avLst/>
          </a:prstGeom>
          <a:solidFill>
            <a:srgbClr val="2D94C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Task 9/12</a:t>
            </a:r>
          </a:p>
        </p:txBody>
      </p:sp>
    </p:spTree>
    <p:extLst>
      <p:ext uri="{BB962C8B-B14F-4D97-AF65-F5344CB8AC3E}">
        <p14:creationId xmlns:p14="http://schemas.microsoft.com/office/powerpoint/2010/main" val="12796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93A382B-375D-4C56-9039-43B4344A2EC6}"/>
              </a:ext>
            </a:extLst>
          </p:cNvPr>
          <p:cNvGrpSpPr/>
          <p:nvPr/>
        </p:nvGrpSpPr>
        <p:grpSpPr>
          <a:xfrm>
            <a:off x="264180" y="1507201"/>
            <a:ext cx="5540390" cy="5070572"/>
            <a:chOff x="264180" y="413789"/>
            <a:chExt cx="5540390" cy="507057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A907BF1-4BC4-4E5A-87B7-188D21C31BAC}"/>
                </a:ext>
              </a:extLst>
            </p:cNvPr>
            <p:cNvGrpSpPr/>
            <p:nvPr/>
          </p:nvGrpSpPr>
          <p:grpSpPr>
            <a:xfrm>
              <a:off x="264180" y="413789"/>
              <a:ext cx="5540390" cy="4043876"/>
              <a:chOff x="744830" y="1440856"/>
              <a:chExt cx="3591184" cy="2662933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5F183D26-5FB0-453A-9017-8103BCF2E6CD}"/>
                  </a:ext>
                </a:extLst>
              </p:cNvPr>
              <p:cNvGrpSpPr/>
              <p:nvPr/>
            </p:nvGrpSpPr>
            <p:grpSpPr>
              <a:xfrm flipH="1" flipV="1">
                <a:off x="744830" y="1440856"/>
                <a:ext cx="1269841" cy="1269841"/>
                <a:chOff x="4212813" y="2246235"/>
                <a:chExt cx="1015873" cy="1015872"/>
              </a:xfrm>
            </p:grpSpPr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416902A8-16EE-4356-99C4-0571040B2C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4212814" y="2246234"/>
                  <a:ext cx="1015872" cy="1015873"/>
                </a:xfrm>
                <a:prstGeom prst="rect">
                  <a:avLst/>
                </a:prstGeom>
              </p:spPr>
            </p:pic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BADDA540-12F5-48B3-BD5B-6F34F3BC32E8}"/>
                    </a:ext>
                  </a:extLst>
                </p:cNvPr>
                <p:cNvSpPr/>
                <p:nvPr/>
              </p:nvSpPr>
              <p:spPr>
                <a:xfrm flipH="1" flipV="1">
                  <a:off x="4394835" y="2535581"/>
                  <a:ext cx="451233" cy="499335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</a:t>
                  </a:r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4124F06B-F7A0-4061-B47A-ECDE0D5D7E6A}"/>
                  </a:ext>
                </a:extLst>
              </p:cNvPr>
              <p:cNvGrpSpPr/>
              <p:nvPr/>
            </p:nvGrpSpPr>
            <p:grpSpPr>
              <a:xfrm flipV="1">
                <a:off x="3066173" y="2833946"/>
                <a:ext cx="1269841" cy="1269843"/>
                <a:chOff x="4212813" y="1763285"/>
                <a:chExt cx="1015873" cy="1015872"/>
              </a:xfrm>
            </p:grpSpPr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91B7364F-C3C5-430A-A088-7F315A75B0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4212814" y="1763284"/>
                  <a:ext cx="1015872" cy="1015873"/>
                </a:xfrm>
                <a:prstGeom prst="rect">
                  <a:avLst/>
                </a:prstGeom>
              </p:spPr>
            </p:pic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78DC4839-F57E-4FD8-BAA0-F795CF5D7470}"/>
                    </a:ext>
                  </a:extLst>
                </p:cNvPr>
                <p:cNvSpPr/>
                <p:nvPr/>
              </p:nvSpPr>
              <p:spPr>
                <a:xfrm flipV="1">
                  <a:off x="4394835" y="2052626"/>
                  <a:ext cx="451233" cy="499335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1</a:t>
                  </a:r>
                </a:p>
              </p:txBody>
            </p:sp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6F09898-3756-4119-90E8-D2DA3FB33B87}"/>
                </a:ext>
              </a:extLst>
            </p:cNvPr>
            <p:cNvGrpSpPr/>
            <p:nvPr/>
          </p:nvGrpSpPr>
          <p:grpSpPr>
            <a:xfrm>
              <a:off x="2212934" y="619812"/>
              <a:ext cx="1652248" cy="4864549"/>
              <a:chOff x="2007979" y="1576524"/>
              <a:chExt cx="1070959" cy="3203354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A0785FB7-C715-4BED-92A4-8A160BA1D705}"/>
                  </a:ext>
                </a:extLst>
              </p:cNvPr>
              <p:cNvSpPr/>
              <p:nvPr/>
            </p:nvSpPr>
            <p:spPr>
              <a:xfrm>
                <a:off x="2010073" y="1576524"/>
                <a:ext cx="1058783" cy="3203354"/>
              </a:xfrm>
              <a:prstGeom prst="roundRect">
                <a:avLst/>
              </a:prstGeom>
              <a:blipFill dpi="0" rotWithShape="1">
                <a:blip r:embed="rId3">
                  <a:alphaModFix amt="50000"/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7BA3D513-BE15-4016-A026-80FEFE3772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08140" y="2520028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D55A8645-B9F2-4965-99D3-C741E00CD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2138109" y="3982617"/>
                <a:ext cx="797261" cy="797261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F80F16D5-B823-4C09-B937-4725E984DF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1937808" y="1778441"/>
                <a:ext cx="740664" cy="600322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79FC8FCE-092F-4BA3-BBD2-F59D30C9AA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2408229" y="3122586"/>
                <a:ext cx="740664" cy="600754"/>
              </a:xfrm>
              <a:prstGeom prst="rect">
                <a:avLst/>
              </a:prstGeom>
            </p:spPr>
          </p:pic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E532020F-B104-413B-B71D-14AF9AA6116D}"/>
                  </a:ext>
                </a:extLst>
              </p:cNvPr>
              <p:cNvGrpSpPr/>
              <p:nvPr/>
            </p:nvGrpSpPr>
            <p:grpSpPr>
              <a:xfrm>
                <a:off x="2011686" y="2365104"/>
                <a:ext cx="1058603" cy="779335"/>
                <a:chOff x="2011686" y="2365104"/>
                <a:chExt cx="1058603" cy="779335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E9F35C12-0F22-481F-BC94-90B5C70ED1FB}"/>
                    </a:ext>
                  </a:extLst>
                </p:cNvPr>
                <p:cNvSpPr/>
                <p:nvPr/>
              </p:nvSpPr>
              <p:spPr>
                <a:xfrm>
                  <a:off x="2011686" y="2365104"/>
                  <a:ext cx="369461" cy="42885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adeGothicNo.2" panose="020B0800000000000000" pitchFamily="34" charset="0"/>
                      <a:ea typeface="+mn-ea"/>
                      <a:cs typeface="+mn-cs"/>
                    </a:rPr>
                    <a:t>A</a:t>
                  </a: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77E19D25-B777-4210-BA4C-C49F276C0560}"/>
                    </a:ext>
                  </a:extLst>
                </p:cNvPr>
                <p:cNvSpPr/>
                <p:nvPr/>
              </p:nvSpPr>
              <p:spPr>
                <a:xfrm>
                  <a:off x="2700828" y="2715582"/>
                  <a:ext cx="369461" cy="42885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adeGothicNo.2" panose="020B0800000000000000" pitchFamily="34" charset="0"/>
                      <a:ea typeface="+mn-ea"/>
                      <a:cs typeface="+mn-cs"/>
                    </a:rPr>
                    <a:t>B</a:t>
                  </a:r>
                </a:p>
              </p:txBody>
            </p:sp>
          </p:grp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25833D1-22BF-4F8F-BBF3-2C35DF2B365A}"/>
              </a:ext>
            </a:extLst>
          </p:cNvPr>
          <p:cNvGrpSpPr/>
          <p:nvPr/>
        </p:nvGrpSpPr>
        <p:grpSpPr>
          <a:xfrm>
            <a:off x="6463629" y="1510685"/>
            <a:ext cx="5540390" cy="5067089"/>
            <a:chOff x="6463629" y="417273"/>
            <a:chExt cx="5540390" cy="5067089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D47D2AA-A082-4550-B406-E385CD1197D1}"/>
                </a:ext>
              </a:extLst>
            </p:cNvPr>
            <p:cNvGrpSpPr/>
            <p:nvPr/>
          </p:nvGrpSpPr>
          <p:grpSpPr>
            <a:xfrm>
              <a:off x="8418065" y="623294"/>
              <a:ext cx="1652249" cy="4861068"/>
              <a:chOff x="6479740" y="1576524"/>
              <a:chExt cx="1070959" cy="3201062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3BE0FE49-80A4-4241-A983-D0C8B2D13A23}"/>
                  </a:ext>
                </a:extLst>
              </p:cNvPr>
              <p:cNvSpPr/>
              <p:nvPr/>
            </p:nvSpPr>
            <p:spPr>
              <a:xfrm>
                <a:off x="6483527" y="1576524"/>
                <a:ext cx="1058783" cy="3201062"/>
              </a:xfrm>
              <a:prstGeom prst="roundRect">
                <a:avLst/>
              </a:prstGeom>
              <a:blipFill dpi="0" rotWithShape="1">
                <a:blip r:embed="rId3">
                  <a:alphaModFix amt="50000"/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86F634D0-B720-4761-9729-7B94191092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9901" y="2520028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B647C5D0-5BAF-4D6B-AB6F-74D7BDC03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6614288" y="3980323"/>
                <a:ext cx="797261" cy="79726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A41234FF-1BE1-4288-923B-F0F956B7D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6409569" y="1778440"/>
                <a:ext cx="740664" cy="600322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8021B67E-6D24-4DEF-8F91-9F5FD7764F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6879990" y="3122585"/>
                <a:ext cx="740664" cy="600754"/>
              </a:xfrm>
              <a:prstGeom prst="rect">
                <a:avLst/>
              </a:prstGeom>
            </p:spPr>
          </p:pic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AB0AA344-C89B-4B0C-8E84-6491090E6069}"/>
                  </a:ext>
                </a:extLst>
              </p:cNvPr>
              <p:cNvGrpSpPr/>
              <p:nvPr/>
            </p:nvGrpSpPr>
            <p:grpSpPr>
              <a:xfrm>
                <a:off x="6485788" y="2360054"/>
                <a:ext cx="1056522" cy="779500"/>
                <a:chOff x="2005864" y="2364939"/>
                <a:chExt cx="1056522" cy="779500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1F3DA2FA-0D01-4995-A610-354D1758D554}"/>
                    </a:ext>
                  </a:extLst>
                </p:cNvPr>
                <p:cNvSpPr/>
                <p:nvPr/>
              </p:nvSpPr>
              <p:spPr>
                <a:xfrm>
                  <a:off x="2005864" y="2364939"/>
                  <a:ext cx="369461" cy="42885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adeGothicNo.2" panose="020B0800000000000000" pitchFamily="34" charset="0"/>
                      <a:ea typeface="+mn-ea"/>
                      <a:cs typeface="+mn-cs"/>
                    </a:rPr>
                    <a:t>C</a:t>
                  </a: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ABF24E90-5CD4-492C-B509-B097A51C6EE9}"/>
                    </a:ext>
                  </a:extLst>
                </p:cNvPr>
                <p:cNvSpPr/>
                <p:nvPr/>
              </p:nvSpPr>
              <p:spPr>
                <a:xfrm>
                  <a:off x="2692925" y="2715582"/>
                  <a:ext cx="369461" cy="42885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adeGothicNo.2" panose="020B0800000000000000" pitchFamily="34" charset="0"/>
                      <a:ea typeface="+mn-ea"/>
                      <a:cs typeface="+mn-cs"/>
                    </a:rPr>
                    <a:t>D</a:t>
                  </a:r>
                </a:p>
              </p:txBody>
            </p:sp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706C63A-1275-48DE-B626-EC60A3A2C808}"/>
                </a:ext>
              </a:extLst>
            </p:cNvPr>
            <p:cNvGrpSpPr/>
            <p:nvPr/>
          </p:nvGrpSpPr>
          <p:grpSpPr>
            <a:xfrm>
              <a:off x="6463629" y="417273"/>
              <a:ext cx="5540390" cy="4043877"/>
              <a:chOff x="744830" y="1440856"/>
              <a:chExt cx="3591184" cy="2662933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FB06E6D-7945-4BB4-BA83-25C909E63121}"/>
                  </a:ext>
                </a:extLst>
              </p:cNvPr>
              <p:cNvGrpSpPr/>
              <p:nvPr/>
            </p:nvGrpSpPr>
            <p:grpSpPr>
              <a:xfrm flipH="1" flipV="1">
                <a:off x="744830" y="1440856"/>
                <a:ext cx="1269841" cy="1269841"/>
                <a:chOff x="4212813" y="2246235"/>
                <a:chExt cx="1015873" cy="1015872"/>
              </a:xfrm>
            </p:grpSpPr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86170DB1-8EFC-4B6D-888F-6438331415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4212814" y="2246234"/>
                  <a:ext cx="1015872" cy="1015873"/>
                </a:xfrm>
                <a:prstGeom prst="rect">
                  <a:avLst/>
                </a:prstGeom>
              </p:spPr>
            </p:pic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29F746F2-68CB-4B06-8B4E-71D2C7F95603}"/>
                    </a:ext>
                  </a:extLst>
                </p:cNvPr>
                <p:cNvSpPr/>
                <p:nvPr/>
              </p:nvSpPr>
              <p:spPr>
                <a:xfrm flipH="1" flipV="1">
                  <a:off x="4394835" y="2535581"/>
                  <a:ext cx="451233" cy="499335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2</a:t>
                  </a: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AA7B13C-EEAA-4706-B76B-47F9A5153D11}"/>
                  </a:ext>
                </a:extLst>
              </p:cNvPr>
              <p:cNvGrpSpPr/>
              <p:nvPr/>
            </p:nvGrpSpPr>
            <p:grpSpPr>
              <a:xfrm flipV="1">
                <a:off x="3066173" y="2833946"/>
                <a:ext cx="1269841" cy="1269843"/>
                <a:chOff x="4212813" y="1763285"/>
                <a:chExt cx="1015873" cy="1015872"/>
              </a:xfrm>
            </p:grpSpPr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28435361-7CD4-44A6-B69B-DA7AED07D9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4212814" y="1763284"/>
                  <a:ext cx="1015872" cy="1015873"/>
                </a:xfrm>
                <a:prstGeom prst="rect">
                  <a:avLst/>
                </a:prstGeom>
              </p:spPr>
            </p:pic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D8BCA4B0-0D4B-4192-90A6-414810B9F1FF}"/>
                    </a:ext>
                  </a:extLst>
                </p:cNvPr>
                <p:cNvSpPr/>
                <p:nvPr/>
              </p:nvSpPr>
              <p:spPr>
                <a:xfrm flipV="1">
                  <a:off x="4394835" y="2052626"/>
                  <a:ext cx="451233" cy="499335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3</a:t>
                  </a:r>
                </a:p>
              </p:txBody>
            </p:sp>
          </p:grpSp>
        </p:grp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D7497491-6321-4A92-90D3-3DA404D3926F}"/>
              </a:ext>
            </a:extLst>
          </p:cNvPr>
          <p:cNvSpPr txBox="1"/>
          <p:nvPr/>
        </p:nvSpPr>
        <p:spPr>
          <a:xfrm>
            <a:off x="3731491" y="266464"/>
            <a:ext cx="4812145" cy="1107996"/>
          </a:xfrm>
          <a:prstGeom prst="rect">
            <a:avLst/>
          </a:prstGeom>
          <a:solidFill>
            <a:srgbClr val="2D94C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Task </a:t>
            </a:r>
            <a:r>
              <a:rPr lang="en-US" sz="66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kumimoji="0" lang="en-US" sz="66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369189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93A382B-375D-4C56-9039-43B4344A2EC6}"/>
              </a:ext>
            </a:extLst>
          </p:cNvPr>
          <p:cNvGrpSpPr/>
          <p:nvPr/>
        </p:nvGrpSpPr>
        <p:grpSpPr>
          <a:xfrm>
            <a:off x="264180" y="1507201"/>
            <a:ext cx="5540390" cy="5070572"/>
            <a:chOff x="264180" y="413789"/>
            <a:chExt cx="5540390" cy="507057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A907BF1-4BC4-4E5A-87B7-188D21C31BAC}"/>
                </a:ext>
              </a:extLst>
            </p:cNvPr>
            <p:cNvGrpSpPr/>
            <p:nvPr/>
          </p:nvGrpSpPr>
          <p:grpSpPr>
            <a:xfrm>
              <a:off x="264180" y="413789"/>
              <a:ext cx="5540390" cy="4043876"/>
              <a:chOff x="744830" y="1440856"/>
              <a:chExt cx="3591184" cy="2662933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5F183D26-5FB0-453A-9017-8103BCF2E6CD}"/>
                  </a:ext>
                </a:extLst>
              </p:cNvPr>
              <p:cNvGrpSpPr/>
              <p:nvPr/>
            </p:nvGrpSpPr>
            <p:grpSpPr>
              <a:xfrm flipH="1" flipV="1">
                <a:off x="744830" y="1440856"/>
                <a:ext cx="1269841" cy="1269841"/>
                <a:chOff x="4212813" y="2246235"/>
                <a:chExt cx="1015873" cy="1015872"/>
              </a:xfrm>
            </p:grpSpPr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416902A8-16EE-4356-99C4-0571040B2C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4212814" y="2246234"/>
                  <a:ext cx="1015872" cy="1015873"/>
                </a:xfrm>
                <a:prstGeom prst="rect">
                  <a:avLst/>
                </a:prstGeom>
              </p:spPr>
            </p:pic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BADDA540-12F5-48B3-BD5B-6F34F3BC32E8}"/>
                    </a:ext>
                  </a:extLst>
                </p:cNvPr>
                <p:cNvSpPr/>
                <p:nvPr/>
              </p:nvSpPr>
              <p:spPr>
                <a:xfrm flipH="1" flipV="1">
                  <a:off x="4394835" y="2535581"/>
                  <a:ext cx="451233" cy="499335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3</a:t>
                  </a:r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4124F06B-F7A0-4061-B47A-ECDE0D5D7E6A}"/>
                  </a:ext>
                </a:extLst>
              </p:cNvPr>
              <p:cNvGrpSpPr/>
              <p:nvPr/>
            </p:nvGrpSpPr>
            <p:grpSpPr>
              <a:xfrm flipV="1">
                <a:off x="3066173" y="2833946"/>
                <a:ext cx="1269841" cy="1269843"/>
                <a:chOff x="4212813" y="1763285"/>
                <a:chExt cx="1015873" cy="1015872"/>
              </a:xfrm>
            </p:grpSpPr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91B7364F-C3C5-430A-A088-7F315A75B0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4212814" y="1763284"/>
                  <a:ext cx="1015872" cy="1015873"/>
                </a:xfrm>
                <a:prstGeom prst="rect">
                  <a:avLst/>
                </a:prstGeom>
              </p:spPr>
            </p:pic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78DC4839-F57E-4FD8-BAA0-F795CF5D7470}"/>
                    </a:ext>
                  </a:extLst>
                </p:cNvPr>
                <p:cNvSpPr/>
                <p:nvPr/>
              </p:nvSpPr>
              <p:spPr>
                <a:xfrm flipV="1">
                  <a:off x="4394835" y="2052626"/>
                  <a:ext cx="451233" cy="499335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1</a:t>
                  </a:r>
                </a:p>
              </p:txBody>
            </p:sp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6F09898-3756-4119-90E8-D2DA3FB33B87}"/>
                </a:ext>
              </a:extLst>
            </p:cNvPr>
            <p:cNvGrpSpPr/>
            <p:nvPr/>
          </p:nvGrpSpPr>
          <p:grpSpPr>
            <a:xfrm>
              <a:off x="2212934" y="619812"/>
              <a:ext cx="1652248" cy="4864549"/>
              <a:chOff x="2007979" y="1576524"/>
              <a:chExt cx="1070959" cy="3203354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A0785FB7-C715-4BED-92A4-8A160BA1D705}"/>
                  </a:ext>
                </a:extLst>
              </p:cNvPr>
              <p:cNvSpPr/>
              <p:nvPr/>
            </p:nvSpPr>
            <p:spPr>
              <a:xfrm>
                <a:off x="2010073" y="1576524"/>
                <a:ext cx="1058783" cy="3203354"/>
              </a:xfrm>
              <a:prstGeom prst="roundRect">
                <a:avLst/>
              </a:prstGeom>
              <a:blipFill dpi="0" rotWithShape="1">
                <a:blip r:embed="rId3">
                  <a:alphaModFix amt="50000"/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7BA3D513-BE15-4016-A026-80FEFE3772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08140" y="2520028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D55A8645-B9F2-4965-99D3-C741E00CD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2138109" y="3982617"/>
                <a:ext cx="797261" cy="797261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F80F16D5-B823-4C09-B937-4725E984DF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1937808" y="1778441"/>
                <a:ext cx="740664" cy="600322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79FC8FCE-092F-4BA3-BBD2-F59D30C9AA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2408229" y="3122586"/>
                <a:ext cx="740664" cy="600754"/>
              </a:xfrm>
              <a:prstGeom prst="rect">
                <a:avLst/>
              </a:prstGeom>
            </p:spPr>
          </p:pic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E532020F-B104-413B-B71D-14AF9AA6116D}"/>
                  </a:ext>
                </a:extLst>
              </p:cNvPr>
              <p:cNvGrpSpPr/>
              <p:nvPr/>
            </p:nvGrpSpPr>
            <p:grpSpPr>
              <a:xfrm>
                <a:off x="2011686" y="2365104"/>
                <a:ext cx="1058603" cy="779335"/>
                <a:chOff x="2011686" y="2365104"/>
                <a:chExt cx="1058603" cy="779335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E9F35C12-0F22-481F-BC94-90B5C70ED1FB}"/>
                    </a:ext>
                  </a:extLst>
                </p:cNvPr>
                <p:cNvSpPr/>
                <p:nvPr/>
              </p:nvSpPr>
              <p:spPr>
                <a:xfrm>
                  <a:off x="2011686" y="2365104"/>
                  <a:ext cx="369461" cy="42885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adeGothicNo.2" panose="020B0800000000000000" pitchFamily="34" charset="0"/>
                      <a:ea typeface="+mn-ea"/>
                      <a:cs typeface="+mn-cs"/>
                    </a:rPr>
                    <a:t>A</a:t>
                  </a: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77E19D25-B777-4210-BA4C-C49F276C0560}"/>
                    </a:ext>
                  </a:extLst>
                </p:cNvPr>
                <p:cNvSpPr/>
                <p:nvPr/>
              </p:nvSpPr>
              <p:spPr>
                <a:xfrm>
                  <a:off x="2700828" y="2715582"/>
                  <a:ext cx="369461" cy="42885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adeGothicNo.2" panose="020B0800000000000000" pitchFamily="34" charset="0"/>
                      <a:ea typeface="+mn-ea"/>
                      <a:cs typeface="+mn-cs"/>
                    </a:rPr>
                    <a:t>B</a:t>
                  </a:r>
                </a:p>
              </p:txBody>
            </p:sp>
          </p:grp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25833D1-22BF-4F8F-BBF3-2C35DF2B365A}"/>
              </a:ext>
            </a:extLst>
          </p:cNvPr>
          <p:cNvGrpSpPr/>
          <p:nvPr/>
        </p:nvGrpSpPr>
        <p:grpSpPr>
          <a:xfrm>
            <a:off x="6463629" y="1510685"/>
            <a:ext cx="5540390" cy="5067089"/>
            <a:chOff x="6463629" y="417273"/>
            <a:chExt cx="5540390" cy="5067089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D47D2AA-A082-4550-B406-E385CD1197D1}"/>
                </a:ext>
              </a:extLst>
            </p:cNvPr>
            <p:cNvGrpSpPr/>
            <p:nvPr/>
          </p:nvGrpSpPr>
          <p:grpSpPr>
            <a:xfrm>
              <a:off x="8418065" y="623294"/>
              <a:ext cx="1652249" cy="4861068"/>
              <a:chOff x="6479740" y="1576524"/>
              <a:chExt cx="1070959" cy="3201062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3BE0FE49-80A4-4241-A983-D0C8B2D13A23}"/>
                  </a:ext>
                </a:extLst>
              </p:cNvPr>
              <p:cNvSpPr/>
              <p:nvPr/>
            </p:nvSpPr>
            <p:spPr>
              <a:xfrm>
                <a:off x="6483527" y="1576524"/>
                <a:ext cx="1058783" cy="3201062"/>
              </a:xfrm>
              <a:prstGeom prst="roundRect">
                <a:avLst/>
              </a:prstGeom>
              <a:blipFill dpi="0" rotWithShape="1">
                <a:blip r:embed="rId3">
                  <a:alphaModFix amt="50000"/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86F634D0-B720-4761-9729-7B94191092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9901" y="2520028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B647C5D0-5BAF-4D6B-AB6F-74D7BDC03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6614288" y="3980323"/>
                <a:ext cx="797261" cy="79726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A41234FF-1BE1-4288-923B-F0F956B7D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6409569" y="1778440"/>
                <a:ext cx="740664" cy="600322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8021B67E-6D24-4DEF-8F91-9F5FD7764F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6879990" y="3122585"/>
                <a:ext cx="740664" cy="600754"/>
              </a:xfrm>
              <a:prstGeom prst="rect">
                <a:avLst/>
              </a:prstGeom>
            </p:spPr>
          </p:pic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AB0AA344-C89B-4B0C-8E84-6491090E6069}"/>
                  </a:ext>
                </a:extLst>
              </p:cNvPr>
              <p:cNvGrpSpPr/>
              <p:nvPr/>
            </p:nvGrpSpPr>
            <p:grpSpPr>
              <a:xfrm>
                <a:off x="6485788" y="2360054"/>
                <a:ext cx="1056522" cy="779500"/>
                <a:chOff x="2005864" y="2364939"/>
                <a:chExt cx="1056522" cy="779500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1F3DA2FA-0D01-4995-A610-354D1758D554}"/>
                    </a:ext>
                  </a:extLst>
                </p:cNvPr>
                <p:cNvSpPr/>
                <p:nvPr/>
              </p:nvSpPr>
              <p:spPr>
                <a:xfrm>
                  <a:off x="2005864" y="2364939"/>
                  <a:ext cx="369461" cy="42885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adeGothicNo.2" panose="020B0800000000000000" pitchFamily="34" charset="0"/>
                      <a:ea typeface="+mn-ea"/>
                      <a:cs typeface="+mn-cs"/>
                    </a:rPr>
                    <a:t>C</a:t>
                  </a: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ABF24E90-5CD4-492C-B509-B097A51C6EE9}"/>
                    </a:ext>
                  </a:extLst>
                </p:cNvPr>
                <p:cNvSpPr/>
                <p:nvPr/>
              </p:nvSpPr>
              <p:spPr>
                <a:xfrm>
                  <a:off x="2692925" y="2715582"/>
                  <a:ext cx="369461" cy="42885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adeGothicNo.2" panose="020B0800000000000000" pitchFamily="34" charset="0"/>
                      <a:ea typeface="+mn-ea"/>
                      <a:cs typeface="+mn-cs"/>
                    </a:rPr>
                    <a:t>D</a:t>
                  </a:r>
                </a:p>
              </p:txBody>
            </p:sp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706C63A-1275-48DE-B626-EC60A3A2C808}"/>
                </a:ext>
              </a:extLst>
            </p:cNvPr>
            <p:cNvGrpSpPr/>
            <p:nvPr/>
          </p:nvGrpSpPr>
          <p:grpSpPr>
            <a:xfrm>
              <a:off x="6463629" y="417273"/>
              <a:ext cx="5540390" cy="4043877"/>
              <a:chOff x="744830" y="1440856"/>
              <a:chExt cx="3591184" cy="2662933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FB06E6D-7945-4BB4-BA83-25C909E63121}"/>
                  </a:ext>
                </a:extLst>
              </p:cNvPr>
              <p:cNvGrpSpPr/>
              <p:nvPr/>
            </p:nvGrpSpPr>
            <p:grpSpPr>
              <a:xfrm flipH="1" flipV="1">
                <a:off x="744830" y="1440856"/>
                <a:ext cx="1269841" cy="1269841"/>
                <a:chOff x="4212813" y="2246235"/>
                <a:chExt cx="1015873" cy="1015872"/>
              </a:xfrm>
            </p:grpSpPr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86170DB1-8EFC-4B6D-888F-6438331415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4212814" y="2246234"/>
                  <a:ext cx="1015872" cy="1015873"/>
                </a:xfrm>
                <a:prstGeom prst="rect">
                  <a:avLst/>
                </a:prstGeom>
              </p:spPr>
            </p:pic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29F746F2-68CB-4B06-8B4E-71D2C7F95603}"/>
                    </a:ext>
                  </a:extLst>
                </p:cNvPr>
                <p:cNvSpPr/>
                <p:nvPr/>
              </p:nvSpPr>
              <p:spPr>
                <a:xfrm flipH="1" flipV="1">
                  <a:off x="4394835" y="2535581"/>
                  <a:ext cx="451233" cy="499335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2</a:t>
                  </a: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AA7B13C-EEAA-4706-B76B-47F9A5153D11}"/>
                  </a:ext>
                </a:extLst>
              </p:cNvPr>
              <p:cNvGrpSpPr/>
              <p:nvPr/>
            </p:nvGrpSpPr>
            <p:grpSpPr>
              <a:xfrm flipV="1">
                <a:off x="3066173" y="2833946"/>
                <a:ext cx="1269841" cy="1269843"/>
                <a:chOff x="4212813" y="1763285"/>
                <a:chExt cx="1015873" cy="1015872"/>
              </a:xfrm>
            </p:grpSpPr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28435361-7CD4-44A6-B69B-DA7AED07D9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4212814" y="1763284"/>
                  <a:ext cx="1015872" cy="1015873"/>
                </a:xfrm>
                <a:prstGeom prst="rect">
                  <a:avLst/>
                </a:prstGeom>
              </p:spPr>
            </p:pic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D8BCA4B0-0D4B-4192-90A6-414810B9F1FF}"/>
                    </a:ext>
                  </a:extLst>
                </p:cNvPr>
                <p:cNvSpPr/>
                <p:nvPr/>
              </p:nvSpPr>
              <p:spPr>
                <a:xfrm flipV="1">
                  <a:off x="4394835" y="2052626"/>
                  <a:ext cx="451233" cy="499335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</a:t>
                  </a:r>
                </a:p>
              </p:txBody>
            </p:sp>
          </p:grpSp>
        </p:grp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D7497491-6321-4A92-90D3-3DA404D3926F}"/>
              </a:ext>
            </a:extLst>
          </p:cNvPr>
          <p:cNvSpPr txBox="1"/>
          <p:nvPr/>
        </p:nvSpPr>
        <p:spPr>
          <a:xfrm>
            <a:off x="3731491" y="266464"/>
            <a:ext cx="4812145" cy="1107996"/>
          </a:xfrm>
          <a:prstGeom prst="rect">
            <a:avLst/>
          </a:prstGeom>
          <a:solidFill>
            <a:srgbClr val="2D94C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Task </a:t>
            </a:r>
            <a:r>
              <a:rPr lang="en-US" sz="66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kumimoji="0" lang="en-US" sz="66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347723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93A382B-375D-4C56-9039-43B4344A2EC6}"/>
              </a:ext>
            </a:extLst>
          </p:cNvPr>
          <p:cNvGrpSpPr/>
          <p:nvPr/>
        </p:nvGrpSpPr>
        <p:grpSpPr>
          <a:xfrm>
            <a:off x="264180" y="1507201"/>
            <a:ext cx="5540390" cy="5070572"/>
            <a:chOff x="264180" y="413789"/>
            <a:chExt cx="5540390" cy="507057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A907BF1-4BC4-4E5A-87B7-188D21C31BAC}"/>
                </a:ext>
              </a:extLst>
            </p:cNvPr>
            <p:cNvGrpSpPr/>
            <p:nvPr/>
          </p:nvGrpSpPr>
          <p:grpSpPr>
            <a:xfrm>
              <a:off x="264180" y="413789"/>
              <a:ext cx="5540390" cy="4043876"/>
              <a:chOff x="744830" y="1440856"/>
              <a:chExt cx="3591184" cy="2662933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5F183D26-5FB0-453A-9017-8103BCF2E6CD}"/>
                  </a:ext>
                </a:extLst>
              </p:cNvPr>
              <p:cNvGrpSpPr/>
              <p:nvPr/>
            </p:nvGrpSpPr>
            <p:grpSpPr>
              <a:xfrm flipH="1" flipV="1">
                <a:off x="744830" y="1440856"/>
                <a:ext cx="1269841" cy="1269841"/>
                <a:chOff x="4212813" y="2246235"/>
                <a:chExt cx="1015873" cy="1015872"/>
              </a:xfrm>
            </p:grpSpPr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416902A8-16EE-4356-99C4-0571040B2C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4212814" y="2246234"/>
                  <a:ext cx="1015872" cy="1015873"/>
                </a:xfrm>
                <a:prstGeom prst="rect">
                  <a:avLst/>
                </a:prstGeom>
              </p:spPr>
            </p:pic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BADDA540-12F5-48B3-BD5B-6F34F3BC32E8}"/>
                    </a:ext>
                  </a:extLst>
                </p:cNvPr>
                <p:cNvSpPr/>
                <p:nvPr/>
              </p:nvSpPr>
              <p:spPr>
                <a:xfrm flipH="1" flipV="1">
                  <a:off x="4394835" y="2535581"/>
                  <a:ext cx="451233" cy="499335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2</a:t>
                  </a:r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4124F06B-F7A0-4061-B47A-ECDE0D5D7E6A}"/>
                  </a:ext>
                </a:extLst>
              </p:cNvPr>
              <p:cNvGrpSpPr/>
              <p:nvPr/>
            </p:nvGrpSpPr>
            <p:grpSpPr>
              <a:xfrm flipV="1">
                <a:off x="3066173" y="2833946"/>
                <a:ext cx="1269841" cy="1269843"/>
                <a:chOff x="4212813" y="1763285"/>
                <a:chExt cx="1015873" cy="1015872"/>
              </a:xfrm>
            </p:grpSpPr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91B7364F-C3C5-430A-A088-7F315A75B0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4212814" y="1763284"/>
                  <a:ext cx="1015872" cy="1015873"/>
                </a:xfrm>
                <a:prstGeom prst="rect">
                  <a:avLst/>
                </a:prstGeom>
              </p:spPr>
            </p:pic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78DC4839-F57E-4FD8-BAA0-F795CF5D7470}"/>
                    </a:ext>
                  </a:extLst>
                </p:cNvPr>
                <p:cNvSpPr/>
                <p:nvPr/>
              </p:nvSpPr>
              <p:spPr>
                <a:xfrm flipV="1">
                  <a:off x="4394835" y="2052626"/>
                  <a:ext cx="451233" cy="499335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1</a:t>
                  </a:r>
                </a:p>
              </p:txBody>
            </p:sp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6F09898-3756-4119-90E8-D2DA3FB33B87}"/>
                </a:ext>
              </a:extLst>
            </p:cNvPr>
            <p:cNvGrpSpPr/>
            <p:nvPr/>
          </p:nvGrpSpPr>
          <p:grpSpPr>
            <a:xfrm>
              <a:off x="2212934" y="619812"/>
              <a:ext cx="1652248" cy="4864549"/>
              <a:chOff x="2007979" y="1576524"/>
              <a:chExt cx="1070959" cy="3203354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A0785FB7-C715-4BED-92A4-8A160BA1D705}"/>
                  </a:ext>
                </a:extLst>
              </p:cNvPr>
              <p:cNvSpPr/>
              <p:nvPr/>
            </p:nvSpPr>
            <p:spPr>
              <a:xfrm>
                <a:off x="2010073" y="1576524"/>
                <a:ext cx="1058783" cy="3203354"/>
              </a:xfrm>
              <a:prstGeom prst="roundRect">
                <a:avLst/>
              </a:prstGeom>
              <a:blipFill dpi="0" rotWithShape="1">
                <a:blip r:embed="rId3">
                  <a:alphaModFix amt="50000"/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7BA3D513-BE15-4016-A026-80FEFE3772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08140" y="2520028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D55A8645-B9F2-4965-99D3-C741E00CD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2138109" y="3982617"/>
                <a:ext cx="797261" cy="797261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F80F16D5-B823-4C09-B937-4725E984DF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1937808" y="1778441"/>
                <a:ext cx="740664" cy="600322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79FC8FCE-092F-4BA3-BBD2-F59D30C9AA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2408229" y="3122586"/>
                <a:ext cx="740664" cy="600754"/>
              </a:xfrm>
              <a:prstGeom prst="rect">
                <a:avLst/>
              </a:prstGeom>
            </p:spPr>
          </p:pic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E532020F-B104-413B-B71D-14AF9AA6116D}"/>
                  </a:ext>
                </a:extLst>
              </p:cNvPr>
              <p:cNvGrpSpPr/>
              <p:nvPr/>
            </p:nvGrpSpPr>
            <p:grpSpPr>
              <a:xfrm>
                <a:off x="2011686" y="2365104"/>
                <a:ext cx="1058603" cy="779335"/>
                <a:chOff x="2011686" y="2365104"/>
                <a:chExt cx="1058603" cy="779335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E9F35C12-0F22-481F-BC94-90B5C70ED1FB}"/>
                    </a:ext>
                  </a:extLst>
                </p:cNvPr>
                <p:cNvSpPr/>
                <p:nvPr/>
              </p:nvSpPr>
              <p:spPr>
                <a:xfrm>
                  <a:off x="2011686" y="2365104"/>
                  <a:ext cx="369461" cy="42885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adeGothicNo.2" panose="020B0800000000000000" pitchFamily="34" charset="0"/>
                      <a:ea typeface="+mn-ea"/>
                      <a:cs typeface="+mn-cs"/>
                    </a:rPr>
                    <a:t>A</a:t>
                  </a: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77E19D25-B777-4210-BA4C-C49F276C0560}"/>
                    </a:ext>
                  </a:extLst>
                </p:cNvPr>
                <p:cNvSpPr/>
                <p:nvPr/>
              </p:nvSpPr>
              <p:spPr>
                <a:xfrm>
                  <a:off x="2700828" y="2715582"/>
                  <a:ext cx="369461" cy="42885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adeGothicNo.2" panose="020B0800000000000000" pitchFamily="34" charset="0"/>
                      <a:ea typeface="+mn-ea"/>
                      <a:cs typeface="+mn-cs"/>
                    </a:rPr>
                    <a:t>B</a:t>
                  </a:r>
                </a:p>
              </p:txBody>
            </p:sp>
          </p:grp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25833D1-22BF-4F8F-BBF3-2C35DF2B365A}"/>
              </a:ext>
            </a:extLst>
          </p:cNvPr>
          <p:cNvGrpSpPr/>
          <p:nvPr/>
        </p:nvGrpSpPr>
        <p:grpSpPr>
          <a:xfrm>
            <a:off x="6463629" y="1510685"/>
            <a:ext cx="5540390" cy="5067089"/>
            <a:chOff x="6463629" y="417273"/>
            <a:chExt cx="5540390" cy="5067089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D47D2AA-A082-4550-B406-E385CD1197D1}"/>
                </a:ext>
              </a:extLst>
            </p:cNvPr>
            <p:cNvGrpSpPr/>
            <p:nvPr/>
          </p:nvGrpSpPr>
          <p:grpSpPr>
            <a:xfrm>
              <a:off x="8418065" y="623294"/>
              <a:ext cx="1652249" cy="4861068"/>
              <a:chOff x="6479740" y="1576524"/>
              <a:chExt cx="1070959" cy="3201062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3BE0FE49-80A4-4241-A983-D0C8B2D13A23}"/>
                  </a:ext>
                </a:extLst>
              </p:cNvPr>
              <p:cNvSpPr/>
              <p:nvPr/>
            </p:nvSpPr>
            <p:spPr>
              <a:xfrm>
                <a:off x="6483527" y="1576524"/>
                <a:ext cx="1058783" cy="3201062"/>
              </a:xfrm>
              <a:prstGeom prst="roundRect">
                <a:avLst/>
              </a:prstGeom>
              <a:blipFill dpi="0" rotWithShape="1">
                <a:blip r:embed="rId3">
                  <a:alphaModFix amt="50000"/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86F634D0-B720-4761-9729-7B94191092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9901" y="2520028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B647C5D0-5BAF-4D6B-AB6F-74D7BDC03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6614288" y="3980323"/>
                <a:ext cx="797261" cy="79726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A41234FF-1BE1-4288-923B-F0F956B7D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6409569" y="1778440"/>
                <a:ext cx="740664" cy="600322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8021B67E-6D24-4DEF-8F91-9F5FD7764F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6879990" y="3122585"/>
                <a:ext cx="740664" cy="600754"/>
              </a:xfrm>
              <a:prstGeom prst="rect">
                <a:avLst/>
              </a:prstGeom>
            </p:spPr>
          </p:pic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AB0AA344-C89B-4B0C-8E84-6491090E6069}"/>
                  </a:ext>
                </a:extLst>
              </p:cNvPr>
              <p:cNvGrpSpPr/>
              <p:nvPr/>
            </p:nvGrpSpPr>
            <p:grpSpPr>
              <a:xfrm>
                <a:off x="6485788" y="2360054"/>
                <a:ext cx="1056522" cy="779500"/>
                <a:chOff x="2005864" y="2364939"/>
                <a:chExt cx="1056522" cy="779500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1F3DA2FA-0D01-4995-A610-354D1758D554}"/>
                    </a:ext>
                  </a:extLst>
                </p:cNvPr>
                <p:cNvSpPr/>
                <p:nvPr/>
              </p:nvSpPr>
              <p:spPr>
                <a:xfrm>
                  <a:off x="2005864" y="2364939"/>
                  <a:ext cx="369461" cy="42885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adeGothicNo.2" panose="020B0800000000000000" pitchFamily="34" charset="0"/>
                      <a:ea typeface="+mn-ea"/>
                      <a:cs typeface="+mn-cs"/>
                    </a:rPr>
                    <a:t>C</a:t>
                  </a: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ABF24E90-5CD4-492C-B509-B097A51C6EE9}"/>
                    </a:ext>
                  </a:extLst>
                </p:cNvPr>
                <p:cNvSpPr/>
                <p:nvPr/>
              </p:nvSpPr>
              <p:spPr>
                <a:xfrm>
                  <a:off x="2692925" y="2715582"/>
                  <a:ext cx="369461" cy="42885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adeGothicNo.2" panose="020B0800000000000000" pitchFamily="34" charset="0"/>
                      <a:ea typeface="+mn-ea"/>
                      <a:cs typeface="+mn-cs"/>
                    </a:rPr>
                    <a:t>D</a:t>
                  </a:r>
                </a:p>
              </p:txBody>
            </p:sp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706C63A-1275-48DE-B626-EC60A3A2C808}"/>
                </a:ext>
              </a:extLst>
            </p:cNvPr>
            <p:cNvGrpSpPr/>
            <p:nvPr/>
          </p:nvGrpSpPr>
          <p:grpSpPr>
            <a:xfrm>
              <a:off x="6463629" y="417273"/>
              <a:ext cx="5540390" cy="4043877"/>
              <a:chOff x="744830" y="1440856"/>
              <a:chExt cx="3591184" cy="2662933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FB06E6D-7945-4BB4-BA83-25C909E63121}"/>
                  </a:ext>
                </a:extLst>
              </p:cNvPr>
              <p:cNvGrpSpPr/>
              <p:nvPr/>
            </p:nvGrpSpPr>
            <p:grpSpPr>
              <a:xfrm flipH="1" flipV="1">
                <a:off x="744830" y="1440856"/>
                <a:ext cx="1269841" cy="1269841"/>
                <a:chOff x="4212813" y="2246235"/>
                <a:chExt cx="1015873" cy="1015872"/>
              </a:xfrm>
            </p:grpSpPr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86170DB1-8EFC-4B6D-888F-6438331415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4212814" y="2246234"/>
                  <a:ext cx="1015872" cy="1015873"/>
                </a:xfrm>
                <a:prstGeom prst="rect">
                  <a:avLst/>
                </a:prstGeom>
              </p:spPr>
            </p:pic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29F746F2-68CB-4B06-8B4E-71D2C7F95603}"/>
                    </a:ext>
                  </a:extLst>
                </p:cNvPr>
                <p:cNvSpPr/>
                <p:nvPr/>
              </p:nvSpPr>
              <p:spPr>
                <a:xfrm flipH="1" flipV="1">
                  <a:off x="4394835" y="2535581"/>
                  <a:ext cx="451233" cy="499335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3</a:t>
                  </a: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AA7B13C-EEAA-4706-B76B-47F9A5153D11}"/>
                  </a:ext>
                </a:extLst>
              </p:cNvPr>
              <p:cNvGrpSpPr/>
              <p:nvPr/>
            </p:nvGrpSpPr>
            <p:grpSpPr>
              <a:xfrm flipV="1">
                <a:off x="3066173" y="2833946"/>
                <a:ext cx="1269841" cy="1269843"/>
                <a:chOff x="4212813" y="1763285"/>
                <a:chExt cx="1015873" cy="1015872"/>
              </a:xfrm>
            </p:grpSpPr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28435361-7CD4-44A6-B69B-DA7AED07D9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4212814" y="1763284"/>
                  <a:ext cx="1015872" cy="1015873"/>
                </a:xfrm>
                <a:prstGeom prst="rect">
                  <a:avLst/>
                </a:prstGeom>
              </p:spPr>
            </p:pic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D8BCA4B0-0D4B-4192-90A6-414810B9F1FF}"/>
                    </a:ext>
                  </a:extLst>
                </p:cNvPr>
                <p:cNvSpPr/>
                <p:nvPr/>
              </p:nvSpPr>
              <p:spPr>
                <a:xfrm flipV="1">
                  <a:off x="4394835" y="2052626"/>
                  <a:ext cx="451233" cy="499335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0</a:t>
                  </a:r>
                </a:p>
              </p:txBody>
            </p:sp>
          </p:grpSp>
        </p:grp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D7497491-6321-4A92-90D3-3DA404D3926F}"/>
              </a:ext>
            </a:extLst>
          </p:cNvPr>
          <p:cNvSpPr txBox="1"/>
          <p:nvPr/>
        </p:nvSpPr>
        <p:spPr>
          <a:xfrm>
            <a:off x="3731491" y="266464"/>
            <a:ext cx="4812145" cy="1107996"/>
          </a:xfrm>
          <a:prstGeom prst="rect">
            <a:avLst/>
          </a:prstGeom>
          <a:solidFill>
            <a:srgbClr val="2D94C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Task </a:t>
            </a:r>
            <a:r>
              <a:rPr lang="en-US" sz="66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r>
              <a:rPr kumimoji="0" lang="en-US" sz="66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392172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14DAB0-A37D-4E6A-8B7E-7EFE5CFC1465}"/>
              </a:ext>
            </a:extLst>
          </p:cNvPr>
          <p:cNvSpPr txBox="1"/>
          <p:nvPr/>
        </p:nvSpPr>
        <p:spPr>
          <a:xfrm>
            <a:off x="8017162" y="4016153"/>
            <a:ext cx="3528291" cy="58477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radeGothicNo.2" panose="020B0800000000000000" pitchFamily="34" charset="0"/>
              </a:rPr>
              <a:t>DO NOT TOUCH!</a:t>
            </a:r>
          </a:p>
        </p:txBody>
      </p:sp>
      <p:pic>
        <p:nvPicPr>
          <p:cNvPr id="1026" name="Picture 2" descr="Image result for do not touch pc">
            <a:extLst>
              <a:ext uri="{FF2B5EF4-FFF2-40B4-BE49-F238E27FC236}">
                <a16:creationId xmlns:a16="http://schemas.microsoft.com/office/drawing/2014/main" id="{4CE4997C-835D-4CB6-883F-81857230E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252" y="2047848"/>
            <a:ext cx="1714113" cy="17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903D1A-FC99-4086-9C98-43FB6BA1CDAB}"/>
              </a:ext>
            </a:extLst>
          </p:cNvPr>
          <p:cNvSpPr txBox="1"/>
          <p:nvPr/>
        </p:nvSpPr>
        <p:spPr>
          <a:xfrm>
            <a:off x="651164" y="4016154"/>
            <a:ext cx="3528291" cy="584775"/>
          </a:xfrm>
          <a:prstGeom prst="rect">
            <a:avLst/>
          </a:prstGeom>
          <a:solidFill>
            <a:srgbClr val="2D94C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radeGothicNo.2" panose="020B0800000000000000" pitchFamily="34" charset="0"/>
              </a:rPr>
              <a:t>QUESTIONNAIRE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D11DF1-25CE-487F-9BDC-AC01998366E6}"/>
              </a:ext>
            </a:extLst>
          </p:cNvPr>
          <p:cNvSpPr txBox="1"/>
          <p:nvPr/>
        </p:nvSpPr>
        <p:spPr>
          <a:xfrm>
            <a:off x="4334163" y="4016153"/>
            <a:ext cx="3528291" cy="584775"/>
          </a:xfrm>
          <a:prstGeom prst="rect">
            <a:avLst/>
          </a:prstGeom>
          <a:solidFill>
            <a:srgbClr val="2D94C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radeGothicNo.2" panose="020B0800000000000000" pitchFamily="34" charset="0"/>
              </a:rPr>
              <a:t>DESIGNER UI</a:t>
            </a:r>
          </a:p>
        </p:txBody>
      </p:sp>
      <p:pic>
        <p:nvPicPr>
          <p:cNvPr id="3" name="Picture 2" descr="Image result for elitebook 840">
            <a:extLst>
              <a:ext uri="{FF2B5EF4-FFF2-40B4-BE49-F238E27FC236}">
                <a16:creationId xmlns:a16="http://schemas.microsoft.com/office/drawing/2014/main" id="{55313577-84BA-4C4E-8D65-47AA4667E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0" t="28546" r="57950" b="39662"/>
          <a:stretch/>
        </p:blipFill>
        <p:spPr bwMode="auto">
          <a:xfrm>
            <a:off x="4812868" y="4702641"/>
            <a:ext cx="2566263" cy="188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D839C91-B47D-4EA4-AEF2-238F21C8650C}"/>
              </a:ext>
            </a:extLst>
          </p:cNvPr>
          <p:cNvGrpSpPr/>
          <p:nvPr/>
        </p:nvGrpSpPr>
        <p:grpSpPr>
          <a:xfrm>
            <a:off x="4103011" y="4828361"/>
            <a:ext cx="2092516" cy="1764027"/>
            <a:chOff x="4032069" y="4905174"/>
            <a:chExt cx="2142308" cy="186574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E60EB6E-773D-45EF-BF26-C4ADEE2759E9}"/>
                </a:ext>
              </a:extLst>
            </p:cNvPr>
            <p:cNvSpPr/>
            <p:nvPr/>
          </p:nvSpPr>
          <p:spPr>
            <a:xfrm>
              <a:off x="4650375" y="4905174"/>
              <a:ext cx="740230" cy="598643"/>
            </a:xfrm>
            <a:custGeom>
              <a:avLst/>
              <a:gdLst>
                <a:gd name="connsiteX0" fmla="*/ 398324 w 1696182"/>
                <a:gd name="connsiteY0" fmla="*/ 49161 h 943896"/>
                <a:gd name="connsiteX1" fmla="*/ 250840 w 1696182"/>
                <a:gd name="connsiteY1" fmla="*/ 68825 h 943896"/>
                <a:gd name="connsiteX2" fmla="*/ 221343 w 1696182"/>
                <a:gd name="connsiteY2" fmla="*/ 88490 h 943896"/>
                <a:gd name="connsiteX3" fmla="*/ 201679 w 1696182"/>
                <a:gd name="connsiteY3" fmla="*/ 117987 h 943896"/>
                <a:gd name="connsiteX4" fmla="*/ 172182 w 1696182"/>
                <a:gd name="connsiteY4" fmla="*/ 137651 h 943896"/>
                <a:gd name="connsiteX5" fmla="*/ 162350 w 1696182"/>
                <a:gd name="connsiteY5" fmla="*/ 167148 h 943896"/>
                <a:gd name="connsiteX6" fmla="*/ 132853 w 1696182"/>
                <a:gd name="connsiteY6" fmla="*/ 196645 h 943896"/>
                <a:gd name="connsiteX7" fmla="*/ 93524 w 1696182"/>
                <a:gd name="connsiteY7" fmla="*/ 255638 h 943896"/>
                <a:gd name="connsiteX8" fmla="*/ 54195 w 1696182"/>
                <a:gd name="connsiteY8" fmla="*/ 344129 h 943896"/>
                <a:gd name="connsiteX9" fmla="*/ 24698 w 1696182"/>
                <a:gd name="connsiteY9" fmla="*/ 373625 h 943896"/>
                <a:gd name="connsiteX10" fmla="*/ 14866 w 1696182"/>
                <a:gd name="connsiteY10" fmla="*/ 589935 h 943896"/>
                <a:gd name="connsiteX11" fmla="*/ 64027 w 1696182"/>
                <a:gd name="connsiteY11" fmla="*/ 658761 h 943896"/>
                <a:gd name="connsiteX12" fmla="*/ 152518 w 1696182"/>
                <a:gd name="connsiteY12" fmla="*/ 717754 h 943896"/>
                <a:gd name="connsiteX13" fmla="*/ 182014 w 1696182"/>
                <a:gd name="connsiteY13" fmla="*/ 727587 h 943896"/>
                <a:gd name="connsiteX14" fmla="*/ 260673 w 1696182"/>
                <a:gd name="connsiteY14" fmla="*/ 747251 h 943896"/>
                <a:gd name="connsiteX15" fmla="*/ 300002 w 1696182"/>
                <a:gd name="connsiteY15" fmla="*/ 766916 h 943896"/>
                <a:gd name="connsiteX16" fmla="*/ 427821 w 1696182"/>
                <a:gd name="connsiteY16" fmla="*/ 825909 h 943896"/>
                <a:gd name="connsiteX17" fmla="*/ 516311 w 1696182"/>
                <a:gd name="connsiteY17" fmla="*/ 835741 h 943896"/>
                <a:gd name="connsiteX18" fmla="*/ 585137 w 1696182"/>
                <a:gd name="connsiteY18" fmla="*/ 865238 h 943896"/>
                <a:gd name="connsiteX19" fmla="*/ 791614 w 1696182"/>
                <a:gd name="connsiteY19" fmla="*/ 894735 h 943896"/>
                <a:gd name="connsiteX20" fmla="*/ 860440 w 1696182"/>
                <a:gd name="connsiteY20" fmla="*/ 904567 h 943896"/>
                <a:gd name="connsiteX21" fmla="*/ 939098 w 1696182"/>
                <a:gd name="connsiteY21" fmla="*/ 934064 h 943896"/>
                <a:gd name="connsiteX22" fmla="*/ 978427 w 1696182"/>
                <a:gd name="connsiteY22" fmla="*/ 943896 h 943896"/>
                <a:gd name="connsiteX23" fmla="*/ 1175073 w 1696182"/>
                <a:gd name="connsiteY23" fmla="*/ 934064 h 943896"/>
                <a:gd name="connsiteX24" fmla="*/ 1243898 w 1696182"/>
                <a:gd name="connsiteY24" fmla="*/ 924232 h 943896"/>
                <a:gd name="connsiteX25" fmla="*/ 1283227 w 1696182"/>
                <a:gd name="connsiteY25" fmla="*/ 894735 h 943896"/>
                <a:gd name="connsiteX26" fmla="*/ 1352053 w 1696182"/>
                <a:gd name="connsiteY26" fmla="*/ 875070 h 943896"/>
                <a:gd name="connsiteX27" fmla="*/ 1401214 w 1696182"/>
                <a:gd name="connsiteY27" fmla="*/ 845574 h 943896"/>
                <a:gd name="connsiteX28" fmla="*/ 1430711 w 1696182"/>
                <a:gd name="connsiteY28" fmla="*/ 835741 h 943896"/>
                <a:gd name="connsiteX29" fmla="*/ 1460208 w 1696182"/>
                <a:gd name="connsiteY29" fmla="*/ 806245 h 943896"/>
                <a:gd name="connsiteX30" fmla="*/ 1499537 w 1696182"/>
                <a:gd name="connsiteY30" fmla="*/ 786580 h 943896"/>
                <a:gd name="connsiteX31" fmla="*/ 1578195 w 1696182"/>
                <a:gd name="connsiteY31" fmla="*/ 678425 h 943896"/>
                <a:gd name="connsiteX32" fmla="*/ 1588027 w 1696182"/>
                <a:gd name="connsiteY32" fmla="*/ 648929 h 943896"/>
                <a:gd name="connsiteX33" fmla="*/ 1627356 w 1696182"/>
                <a:gd name="connsiteY33" fmla="*/ 589935 h 943896"/>
                <a:gd name="connsiteX34" fmla="*/ 1696182 w 1696182"/>
                <a:gd name="connsiteY34" fmla="*/ 452283 h 943896"/>
                <a:gd name="connsiteX35" fmla="*/ 1676518 w 1696182"/>
                <a:gd name="connsiteY35" fmla="*/ 206477 h 943896"/>
                <a:gd name="connsiteX36" fmla="*/ 1597860 w 1696182"/>
                <a:gd name="connsiteY36" fmla="*/ 147483 h 943896"/>
                <a:gd name="connsiteX37" fmla="*/ 1430711 w 1696182"/>
                <a:gd name="connsiteY37" fmla="*/ 98322 h 943896"/>
                <a:gd name="connsiteX38" fmla="*/ 1273395 w 1696182"/>
                <a:gd name="connsiteY38" fmla="*/ 78658 h 943896"/>
                <a:gd name="connsiteX39" fmla="*/ 1175073 w 1696182"/>
                <a:gd name="connsiteY39" fmla="*/ 58993 h 943896"/>
                <a:gd name="connsiteX40" fmla="*/ 939098 w 1696182"/>
                <a:gd name="connsiteY40" fmla="*/ 39329 h 943896"/>
                <a:gd name="connsiteX41" fmla="*/ 830943 w 1696182"/>
                <a:gd name="connsiteY41" fmla="*/ 19664 h 943896"/>
                <a:gd name="connsiteX42" fmla="*/ 722789 w 1696182"/>
                <a:gd name="connsiteY42" fmla="*/ 9832 h 943896"/>
                <a:gd name="connsiteX43" fmla="*/ 644131 w 1696182"/>
                <a:gd name="connsiteY43" fmla="*/ 0 h 943896"/>
                <a:gd name="connsiteX44" fmla="*/ 201679 w 1696182"/>
                <a:gd name="connsiteY44" fmla="*/ 19664 h 943896"/>
                <a:gd name="connsiteX45" fmla="*/ 83692 w 1696182"/>
                <a:gd name="connsiteY45" fmla="*/ 68825 h 943896"/>
                <a:gd name="connsiteX46" fmla="*/ 14866 w 1696182"/>
                <a:gd name="connsiteY46" fmla="*/ 78658 h 94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696182" h="943896">
                  <a:moveTo>
                    <a:pt x="398324" y="49161"/>
                  </a:moveTo>
                  <a:cubicBezTo>
                    <a:pt x="371970" y="51357"/>
                    <a:pt x="291001" y="48745"/>
                    <a:pt x="250840" y="68825"/>
                  </a:cubicBezTo>
                  <a:cubicBezTo>
                    <a:pt x="240271" y="74110"/>
                    <a:pt x="231175" y="81935"/>
                    <a:pt x="221343" y="88490"/>
                  </a:cubicBezTo>
                  <a:cubicBezTo>
                    <a:pt x="214788" y="98322"/>
                    <a:pt x="210035" y="109631"/>
                    <a:pt x="201679" y="117987"/>
                  </a:cubicBezTo>
                  <a:cubicBezTo>
                    <a:pt x="193323" y="126343"/>
                    <a:pt x="179564" y="128424"/>
                    <a:pt x="172182" y="137651"/>
                  </a:cubicBezTo>
                  <a:cubicBezTo>
                    <a:pt x="165708" y="145744"/>
                    <a:pt x="168099" y="158524"/>
                    <a:pt x="162350" y="167148"/>
                  </a:cubicBezTo>
                  <a:cubicBezTo>
                    <a:pt x="154637" y="178718"/>
                    <a:pt x="141390" y="185669"/>
                    <a:pt x="132853" y="196645"/>
                  </a:cubicBezTo>
                  <a:cubicBezTo>
                    <a:pt x="118343" y="215300"/>
                    <a:pt x="93524" y="255638"/>
                    <a:pt x="93524" y="255638"/>
                  </a:cubicBezTo>
                  <a:cubicBezTo>
                    <a:pt x="79233" y="298512"/>
                    <a:pt x="80165" y="312966"/>
                    <a:pt x="54195" y="344129"/>
                  </a:cubicBezTo>
                  <a:cubicBezTo>
                    <a:pt x="45293" y="354811"/>
                    <a:pt x="34530" y="363793"/>
                    <a:pt x="24698" y="373625"/>
                  </a:cubicBezTo>
                  <a:cubicBezTo>
                    <a:pt x="3548" y="458226"/>
                    <a:pt x="-13352" y="491170"/>
                    <a:pt x="14866" y="589935"/>
                  </a:cubicBezTo>
                  <a:cubicBezTo>
                    <a:pt x="22611" y="617044"/>
                    <a:pt x="43367" y="639577"/>
                    <a:pt x="64027" y="658761"/>
                  </a:cubicBezTo>
                  <a:cubicBezTo>
                    <a:pt x="90005" y="682883"/>
                    <a:pt x="121896" y="699891"/>
                    <a:pt x="152518" y="717754"/>
                  </a:cubicBezTo>
                  <a:cubicBezTo>
                    <a:pt x="161470" y="722976"/>
                    <a:pt x="172015" y="724860"/>
                    <a:pt x="182014" y="727587"/>
                  </a:cubicBezTo>
                  <a:cubicBezTo>
                    <a:pt x="208088" y="734698"/>
                    <a:pt x="234453" y="740696"/>
                    <a:pt x="260673" y="747251"/>
                  </a:cubicBezTo>
                  <a:cubicBezTo>
                    <a:pt x="273783" y="753806"/>
                    <a:pt x="287135" y="759897"/>
                    <a:pt x="300002" y="766916"/>
                  </a:cubicBezTo>
                  <a:cubicBezTo>
                    <a:pt x="351996" y="795277"/>
                    <a:pt x="371081" y="814561"/>
                    <a:pt x="427821" y="825909"/>
                  </a:cubicBezTo>
                  <a:cubicBezTo>
                    <a:pt x="456923" y="831729"/>
                    <a:pt x="486814" y="832464"/>
                    <a:pt x="516311" y="835741"/>
                  </a:cubicBezTo>
                  <a:cubicBezTo>
                    <a:pt x="539253" y="845573"/>
                    <a:pt x="560856" y="859457"/>
                    <a:pt x="585137" y="865238"/>
                  </a:cubicBezTo>
                  <a:cubicBezTo>
                    <a:pt x="585145" y="865240"/>
                    <a:pt x="757197" y="889818"/>
                    <a:pt x="791614" y="894735"/>
                  </a:cubicBezTo>
                  <a:cubicBezTo>
                    <a:pt x="814556" y="898012"/>
                    <a:pt x="837957" y="898946"/>
                    <a:pt x="860440" y="904567"/>
                  </a:cubicBezTo>
                  <a:cubicBezTo>
                    <a:pt x="961401" y="929809"/>
                    <a:pt x="836256" y="895499"/>
                    <a:pt x="939098" y="934064"/>
                  </a:cubicBezTo>
                  <a:cubicBezTo>
                    <a:pt x="951751" y="938809"/>
                    <a:pt x="965317" y="940619"/>
                    <a:pt x="978427" y="943896"/>
                  </a:cubicBezTo>
                  <a:cubicBezTo>
                    <a:pt x="1043976" y="940619"/>
                    <a:pt x="1109622" y="938912"/>
                    <a:pt x="1175073" y="934064"/>
                  </a:cubicBezTo>
                  <a:cubicBezTo>
                    <a:pt x="1198184" y="932352"/>
                    <a:pt x="1222119" y="932152"/>
                    <a:pt x="1243898" y="924232"/>
                  </a:cubicBezTo>
                  <a:cubicBezTo>
                    <a:pt x="1259299" y="918632"/>
                    <a:pt x="1268309" y="901516"/>
                    <a:pt x="1283227" y="894735"/>
                  </a:cubicBezTo>
                  <a:cubicBezTo>
                    <a:pt x="1304948" y="884862"/>
                    <a:pt x="1329111" y="881625"/>
                    <a:pt x="1352053" y="875070"/>
                  </a:cubicBezTo>
                  <a:cubicBezTo>
                    <a:pt x="1368440" y="865238"/>
                    <a:pt x="1384121" y="854120"/>
                    <a:pt x="1401214" y="845574"/>
                  </a:cubicBezTo>
                  <a:cubicBezTo>
                    <a:pt x="1410484" y="840939"/>
                    <a:pt x="1422087" y="841490"/>
                    <a:pt x="1430711" y="835741"/>
                  </a:cubicBezTo>
                  <a:cubicBezTo>
                    <a:pt x="1442281" y="828028"/>
                    <a:pt x="1448893" y="814327"/>
                    <a:pt x="1460208" y="806245"/>
                  </a:cubicBezTo>
                  <a:cubicBezTo>
                    <a:pt x="1472135" y="797726"/>
                    <a:pt x="1487610" y="795099"/>
                    <a:pt x="1499537" y="786580"/>
                  </a:cubicBezTo>
                  <a:cubicBezTo>
                    <a:pt x="1528906" y="765602"/>
                    <a:pt x="1570564" y="701317"/>
                    <a:pt x="1578195" y="678425"/>
                  </a:cubicBezTo>
                  <a:cubicBezTo>
                    <a:pt x="1581472" y="668593"/>
                    <a:pt x="1582994" y="657989"/>
                    <a:pt x="1588027" y="648929"/>
                  </a:cubicBezTo>
                  <a:cubicBezTo>
                    <a:pt x="1599505" y="628269"/>
                    <a:pt x="1615630" y="610455"/>
                    <a:pt x="1627356" y="589935"/>
                  </a:cubicBezTo>
                  <a:cubicBezTo>
                    <a:pt x="1679069" y="499437"/>
                    <a:pt x="1656276" y="545396"/>
                    <a:pt x="1696182" y="452283"/>
                  </a:cubicBezTo>
                  <a:cubicBezTo>
                    <a:pt x="1689627" y="370348"/>
                    <a:pt x="1701753" y="284705"/>
                    <a:pt x="1676518" y="206477"/>
                  </a:cubicBezTo>
                  <a:cubicBezTo>
                    <a:pt x="1666456" y="175285"/>
                    <a:pt x="1628548" y="158991"/>
                    <a:pt x="1597860" y="147483"/>
                  </a:cubicBezTo>
                  <a:cubicBezTo>
                    <a:pt x="1510790" y="114832"/>
                    <a:pt x="1525085" y="116017"/>
                    <a:pt x="1430711" y="98322"/>
                  </a:cubicBezTo>
                  <a:cubicBezTo>
                    <a:pt x="1342979" y="81872"/>
                    <a:pt x="1371505" y="94149"/>
                    <a:pt x="1273395" y="78658"/>
                  </a:cubicBezTo>
                  <a:cubicBezTo>
                    <a:pt x="1240381" y="73445"/>
                    <a:pt x="1208267" y="62898"/>
                    <a:pt x="1175073" y="58993"/>
                  </a:cubicBezTo>
                  <a:cubicBezTo>
                    <a:pt x="1096683" y="49771"/>
                    <a:pt x="939098" y="39329"/>
                    <a:pt x="939098" y="39329"/>
                  </a:cubicBezTo>
                  <a:cubicBezTo>
                    <a:pt x="903046" y="32774"/>
                    <a:pt x="867250" y="24615"/>
                    <a:pt x="830943" y="19664"/>
                  </a:cubicBezTo>
                  <a:cubicBezTo>
                    <a:pt x="795075" y="14773"/>
                    <a:pt x="758790" y="13622"/>
                    <a:pt x="722789" y="9832"/>
                  </a:cubicBezTo>
                  <a:cubicBezTo>
                    <a:pt x="696511" y="7066"/>
                    <a:pt x="670350" y="3277"/>
                    <a:pt x="644131" y="0"/>
                  </a:cubicBezTo>
                  <a:cubicBezTo>
                    <a:pt x="496647" y="6555"/>
                    <a:pt x="348208" y="1669"/>
                    <a:pt x="201679" y="19664"/>
                  </a:cubicBezTo>
                  <a:cubicBezTo>
                    <a:pt x="159390" y="24857"/>
                    <a:pt x="125471" y="60469"/>
                    <a:pt x="83692" y="68825"/>
                  </a:cubicBezTo>
                  <a:cubicBezTo>
                    <a:pt x="28103" y="79944"/>
                    <a:pt x="51243" y="78658"/>
                    <a:pt x="14866" y="78658"/>
                  </a:cubicBezTo>
                </a:path>
              </a:pathLst>
            </a:custGeom>
            <a:noFill/>
            <a:ln w="7620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E1B7036-A939-4F81-BA74-7148441DA35A}"/>
                </a:ext>
              </a:extLst>
            </p:cNvPr>
            <p:cNvSpPr/>
            <p:nvPr/>
          </p:nvSpPr>
          <p:spPr>
            <a:xfrm>
              <a:off x="5595254" y="6230320"/>
              <a:ext cx="579123" cy="540594"/>
            </a:xfrm>
            <a:custGeom>
              <a:avLst/>
              <a:gdLst>
                <a:gd name="connsiteX0" fmla="*/ 398324 w 1696182"/>
                <a:gd name="connsiteY0" fmla="*/ 49161 h 943896"/>
                <a:gd name="connsiteX1" fmla="*/ 250840 w 1696182"/>
                <a:gd name="connsiteY1" fmla="*/ 68825 h 943896"/>
                <a:gd name="connsiteX2" fmla="*/ 221343 w 1696182"/>
                <a:gd name="connsiteY2" fmla="*/ 88490 h 943896"/>
                <a:gd name="connsiteX3" fmla="*/ 201679 w 1696182"/>
                <a:gd name="connsiteY3" fmla="*/ 117987 h 943896"/>
                <a:gd name="connsiteX4" fmla="*/ 172182 w 1696182"/>
                <a:gd name="connsiteY4" fmla="*/ 137651 h 943896"/>
                <a:gd name="connsiteX5" fmla="*/ 162350 w 1696182"/>
                <a:gd name="connsiteY5" fmla="*/ 167148 h 943896"/>
                <a:gd name="connsiteX6" fmla="*/ 132853 w 1696182"/>
                <a:gd name="connsiteY6" fmla="*/ 196645 h 943896"/>
                <a:gd name="connsiteX7" fmla="*/ 93524 w 1696182"/>
                <a:gd name="connsiteY7" fmla="*/ 255638 h 943896"/>
                <a:gd name="connsiteX8" fmla="*/ 54195 w 1696182"/>
                <a:gd name="connsiteY8" fmla="*/ 344129 h 943896"/>
                <a:gd name="connsiteX9" fmla="*/ 24698 w 1696182"/>
                <a:gd name="connsiteY9" fmla="*/ 373625 h 943896"/>
                <a:gd name="connsiteX10" fmla="*/ 14866 w 1696182"/>
                <a:gd name="connsiteY10" fmla="*/ 589935 h 943896"/>
                <a:gd name="connsiteX11" fmla="*/ 64027 w 1696182"/>
                <a:gd name="connsiteY11" fmla="*/ 658761 h 943896"/>
                <a:gd name="connsiteX12" fmla="*/ 152518 w 1696182"/>
                <a:gd name="connsiteY12" fmla="*/ 717754 h 943896"/>
                <a:gd name="connsiteX13" fmla="*/ 182014 w 1696182"/>
                <a:gd name="connsiteY13" fmla="*/ 727587 h 943896"/>
                <a:gd name="connsiteX14" fmla="*/ 260673 w 1696182"/>
                <a:gd name="connsiteY14" fmla="*/ 747251 h 943896"/>
                <a:gd name="connsiteX15" fmla="*/ 300002 w 1696182"/>
                <a:gd name="connsiteY15" fmla="*/ 766916 h 943896"/>
                <a:gd name="connsiteX16" fmla="*/ 427821 w 1696182"/>
                <a:gd name="connsiteY16" fmla="*/ 825909 h 943896"/>
                <a:gd name="connsiteX17" fmla="*/ 516311 w 1696182"/>
                <a:gd name="connsiteY17" fmla="*/ 835741 h 943896"/>
                <a:gd name="connsiteX18" fmla="*/ 585137 w 1696182"/>
                <a:gd name="connsiteY18" fmla="*/ 865238 h 943896"/>
                <a:gd name="connsiteX19" fmla="*/ 791614 w 1696182"/>
                <a:gd name="connsiteY19" fmla="*/ 894735 h 943896"/>
                <a:gd name="connsiteX20" fmla="*/ 860440 w 1696182"/>
                <a:gd name="connsiteY20" fmla="*/ 904567 h 943896"/>
                <a:gd name="connsiteX21" fmla="*/ 939098 w 1696182"/>
                <a:gd name="connsiteY21" fmla="*/ 934064 h 943896"/>
                <a:gd name="connsiteX22" fmla="*/ 978427 w 1696182"/>
                <a:gd name="connsiteY22" fmla="*/ 943896 h 943896"/>
                <a:gd name="connsiteX23" fmla="*/ 1175073 w 1696182"/>
                <a:gd name="connsiteY23" fmla="*/ 934064 h 943896"/>
                <a:gd name="connsiteX24" fmla="*/ 1243898 w 1696182"/>
                <a:gd name="connsiteY24" fmla="*/ 924232 h 943896"/>
                <a:gd name="connsiteX25" fmla="*/ 1283227 w 1696182"/>
                <a:gd name="connsiteY25" fmla="*/ 894735 h 943896"/>
                <a:gd name="connsiteX26" fmla="*/ 1352053 w 1696182"/>
                <a:gd name="connsiteY26" fmla="*/ 875070 h 943896"/>
                <a:gd name="connsiteX27" fmla="*/ 1401214 w 1696182"/>
                <a:gd name="connsiteY27" fmla="*/ 845574 h 943896"/>
                <a:gd name="connsiteX28" fmla="*/ 1430711 w 1696182"/>
                <a:gd name="connsiteY28" fmla="*/ 835741 h 943896"/>
                <a:gd name="connsiteX29" fmla="*/ 1460208 w 1696182"/>
                <a:gd name="connsiteY29" fmla="*/ 806245 h 943896"/>
                <a:gd name="connsiteX30" fmla="*/ 1499537 w 1696182"/>
                <a:gd name="connsiteY30" fmla="*/ 786580 h 943896"/>
                <a:gd name="connsiteX31" fmla="*/ 1578195 w 1696182"/>
                <a:gd name="connsiteY31" fmla="*/ 678425 h 943896"/>
                <a:gd name="connsiteX32" fmla="*/ 1588027 w 1696182"/>
                <a:gd name="connsiteY32" fmla="*/ 648929 h 943896"/>
                <a:gd name="connsiteX33" fmla="*/ 1627356 w 1696182"/>
                <a:gd name="connsiteY33" fmla="*/ 589935 h 943896"/>
                <a:gd name="connsiteX34" fmla="*/ 1696182 w 1696182"/>
                <a:gd name="connsiteY34" fmla="*/ 452283 h 943896"/>
                <a:gd name="connsiteX35" fmla="*/ 1676518 w 1696182"/>
                <a:gd name="connsiteY35" fmla="*/ 206477 h 943896"/>
                <a:gd name="connsiteX36" fmla="*/ 1597860 w 1696182"/>
                <a:gd name="connsiteY36" fmla="*/ 147483 h 943896"/>
                <a:gd name="connsiteX37" fmla="*/ 1430711 w 1696182"/>
                <a:gd name="connsiteY37" fmla="*/ 98322 h 943896"/>
                <a:gd name="connsiteX38" fmla="*/ 1273395 w 1696182"/>
                <a:gd name="connsiteY38" fmla="*/ 78658 h 943896"/>
                <a:gd name="connsiteX39" fmla="*/ 1175073 w 1696182"/>
                <a:gd name="connsiteY39" fmla="*/ 58993 h 943896"/>
                <a:gd name="connsiteX40" fmla="*/ 939098 w 1696182"/>
                <a:gd name="connsiteY40" fmla="*/ 39329 h 943896"/>
                <a:gd name="connsiteX41" fmla="*/ 830943 w 1696182"/>
                <a:gd name="connsiteY41" fmla="*/ 19664 h 943896"/>
                <a:gd name="connsiteX42" fmla="*/ 722789 w 1696182"/>
                <a:gd name="connsiteY42" fmla="*/ 9832 h 943896"/>
                <a:gd name="connsiteX43" fmla="*/ 644131 w 1696182"/>
                <a:gd name="connsiteY43" fmla="*/ 0 h 943896"/>
                <a:gd name="connsiteX44" fmla="*/ 201679 w 1696182"/>
                <a:gd name="connsiteY44" fmla="*/ 19664 h 943896"/>
                <a:gd name="connsiteX45" fmla="*/ 83692 w 1696182"/>
                <a:gd name="connsiteY45" fmla="*/ 68825 h 943896"/>
                <a:gd name="connsiteX46" fmla="*/ 14866 w 1696182"/>
                <a:gd name="connsiteY46" fmla="*/ 78658 h 94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696182" h="943896">
                  <a:moveTo>
                    <a:pt x="398324" y="49161"/>
                  </a:moveTo>
                  <a:cubicBezTo>
                    <a:pt x="371970" y="51357"/>
                    <a:pt x="291001" y="48745"/>
                    <a:pt x="250840" y="68825"/>
                  </a:cubicBezTo>
                  <a:cubicBezTo>
                    <a:pt x="240271" y="74110"/>
                    <a:pt x="231175" y="81935"/>
                    <a:pt x="221343" y="88490"/>
                  </a:cubicBezTo>
                  <a:cubicBezTo>
                    <a:pt x="214788" y="98322"/>
                    <a:pt x="210035" y="109631"/>
                    <a:pt x="201679" y="117987"/>
                  </a:cubicBezTo>
                  <a:cubicBezTo>
                    <a:pt x="193323" y="126343"/>
                    <a:pt x="179564" y="128424"/>
                    <a:pt x="172182" y="137651"/>
                  </a:cubicBezTo>
                  <a:cubicBezTo>
                    <a:pt x="165708" y="145744"/>
                    <a:pt x="168099" y="158524"/>
                    <a:pt x="162350" y="167148"/>
                  </a:cubicBezTo>
                  <a:cubicBezTo>
                    <a:pt x="154637" y="178718"/>
                    <a:pt x="141390" y="185669"/>
                    <a:pt x="132853" y="196645"/>
                  </a:cubicBezTo>
                  <a:cubicBezTo>
                    <a:pt x="118343" y="215300"/>
                    <a:pt x="93524" y="255638"/>
                    <a:pt x="93524" y="255638"/>
                  </a:cubicBezTo>
                  <a:cubicBezTo>
                    <a:pt x="79233" y="298512"/>
                    <a:pt x="80165" y="312966"/>
                    <a:pt x="54195" y="344129"/>
                  </a:cubicBezTo>
                  <a:cubicBezTo>
                    <a:pt x="45293" y="354811"/>
                    <a:pt x="34530" y="363793"/>
                    <a:pt x="24698" y="373625"/>
                  </a:cubicBezTo>
                  <a:cubicBezTo>
                    <a:pt x="3548" y="458226"/>
                    <a:pt x="-13352" y="491170"/>
                    <a:pt x="14866" y="589935"/>
                  </a:cubicBezTo>
                  <a:cubicBezTo>
                    <a:pt x="22611" y="617044"/>
                    <a:pt x="43367" y="639577"/>
                    <a:pt x="64027" y="658761"/>
                  </a:cubicBezTo>
                  <a:cubicBezTo>
                    <a:pt x="90005" y="682883"/>
                    <a:pt x="121896" y="699891"/>
                    <a:pt x="152518" y="717754"/>
                  </a:cubicBezTo>
                  <a:cubicBezTo>
                    <a:pt x="161470" y="722976"/>
                    <a:pt x="172015" y="724860"/>
                    <a:pt x="182014" y="727587"/>
                  </a:cubicBezTo>
                  <a:cubicBezTo>
                    <a:pt x="208088" y="734698"/>
                    <a:pt x="234453" y="740696"/>
                    <a:pt x="260673" y="747251"/>
                  </a:cubicBezTo>
                  <a:cubicBezTo>
                    <a:pt x="273783" y="753806"/>
                    <a:pt x="287135" y="759897"/>
                    <a:pt x="300002" y="766916"/>
                  </a:cubicBezTo>
                  <a:cubicBezTo>
                    <a:pt x="351996" y="795277"/>
                    <a:pt x="371081" y="814561"/>
                    <a:pt x="427821" y="825909"/>
                  </a:cubicBezTo>
                  <a:cubicBezTo>
                    <a:pt x="456923" y="831729"/>
                    <a:pt x="486814" y="832464"/>
                    <a:pt x="516311" y="835741"/>
                  </a:cubicBezTo>
                  <a:cubicBezTo>
                    <a:pt x="539253" y="845573"/>
                    <a:pt x="560856" y="859457"/>
                    <a:pt x="585137" y="865238"/>
                  </a:cubicBezTo>
                  <a:cubicBezTo>
                    <a:pt x="585145" y="865240"/>
                    <a:pt x="757197" y="889818"/>
                    <a:pt x="791614" y="894735"/>
                  </a:cubicBezTo>
                  <a:cubicBezTo>
                    <a:pt x="814556" y="898012"/>
                    <a:pt x="837957" y="898946"/>
                    <a:pt x="860440" y="904567"/>
                  </a:cubicBezTo>
                  <a:cubicBezTo>
                    <a:pt x="961401" y="929809"/>
                    <a:pt x="836256" y="895499"/>
                    <a:pt x="939098" y="934064"/>
                  </a:cubicBezTo>
                  <a:cubicBezTo>
                    <a:pt x="951751" y="938809"/>
                    <a:pt x="965317" y="940619"/>
                    <a:pt x="978427" y="943896"/>
                  </a:cubicBezTo>
                  <a:cubicBezTo>
                    <a:pt x="1043976" y="940619"/>
                    <a:pt x="1109622" y="938912"/>
                    <a:pt x="1175073" y="934064"/>
                  </a:cubicBezTo>
                  <a:cubicBezTo>
                    <a:pt x="1198184" y="932352"/>
                    <a:pt x="1222119" y="932152"/>
                    <a:pt x="1243898" y="924232"/>
                  </a:cubicBezTo>
                  <a:cubicBezTo>
                    <a:pt x="1259299" y="918632"/>
                    <a:pt x="1268309" y="901516"/>
                    <a:pt x="1283227" y="894735"/>
                  </a:cubicBezTo>
                  <a:cubicBezTo>
                    <a:pt x="1304948" y="884862"/>
                    <a:pt x="1329111" y="881625"/>
                    <a:pt x="1352053" y="875070"/>
                  </a:cubicBezTo>
                  <a:cubicBezTo>
                    <a:pt x="1368440" y="865238"/>
                    <a:pt x="1384121" y="854120"/>
                    <a:pt x="1401214" y="845574"/>
                  </a:cubicBezTo>
                  <a:cubicBezTo>
                    <a:pt x="1410484" y="840939"/>
                    <a:pt x="1422087" y="841490"/>
                    <a:pt x="1430711" y="835741"/>
                  </a:cubicBezTo>
                  <a:cubicBezTo>
                    <a:pt x="1442281" y="828028"/>
                    <a:pt x="1448893" y="814327"/>
                    <a:pt x="1460208" y="806245"/>
                  </a:cubicBezTo>
                  <a:cubicBezTo>
                    <a:pt x="1472135" y="797726"/>
                    <a:pt x="1487610" y="795099"/>
                    <a:pt x="1499537" y="786580"/>
                  </a:cubicBezTo>
                  <a:cubicBezTo>
                    <a:pt x="1528906" y="765602"/>
                    <a:pt x="1570564" y="701317"/>
                    <a:pt x="1578195" y="678425"/>
                  </a:cubicBezTo>
                  <a:cubicBezTo>
                    <a:pt x="1581472" y="668593"/>
                    <a:pt x="1582994" y="657989"/>
                    <a:pt x="1588027" y="648929"/>
                  </a:cubicBezTo>
                  <a:cubicBezTo>
                    <a:pt x="1599505" y="628269"/>
                    <a:pt x="1615630" y="610455"/>
                    <a:pt x="1627356" y="589935"/>
                  </a:cubicBezTo>
                  <a:cubicBezTo>
                    <a:pt x="1679069" y="499437"/>
                    <a:pt x="1656276" y="545396"/>
                    <a:pt x="1696182" y="452283"/>
                  </a:cubicBezTo>
                  <a:cubicBezTo>
                    <a:pt x="1689627" y="370348"/>
                    <a:pt x="1701753" y="284705"/>
                    <a:pt x="1676518" y="206477"/>
                  </a:cubicBezTo>
                  <a:cubicBezTo>
                    <a:pt x="1666456" y="175285"/>
                    <a:pt x="1628548" y="158991"/>
                    <a:pt x="1597860" y="147483"/>
                  </a:cubicBezTo>
                  <a:cubicBezTo>
                    <a:pt x="1510790" y="114832"/>
                    <a:pt x="1525085" y="116017"/>
                    <a:pt x="1430711" y="98322"/>
                  </a:cubicBezTo>
                  <a:cubicBezTo>
                    <a:pt x="1342979" y="81872"/>
                    <a:pt x="1371505" y="94149"/>
                    <a:pt x="1273395" y="78658"/>
                  </a:cubicBezTo>
                  <a:cubicBezTo>
                    <a:pt x="1240381" y="73445"/>
                    <a:pt x="1208267" y="62898"/>
                    <a:pt x="1175073" y="58993"/>
                  </a:cubicBezTo>
                  <a:cubicBezTo>
                    <a:pt x="1096683" y="49771"/>
                    <a:pt x="939098" y="39329"/>
                    <a:pt x="939098" y="39329"/>
                  </a:cubicBezTo>
                  <a:cubicBezTo>
                    <a:pt x="903046" y="32774"/>
                    <a:pt x="867250" y="24615"/>
                    <a:pt x="830943" y="19664"/>
                  </a:cubicBezTo>
                  <a:cubicBezTo>
                    <a:pt x="795075" y="14773"/>
                    <a:pt x="758790" y="13622"/>
                    <a:pt x="722789" y="9832"/>
                  </a:cubicBezTo>
                  <a:cubicBezTo>
                    <a:pt x="696511" y="7066"/>
                    <a:pt x="670350" y="3277"/>
                    <a:pt x="644131" y="0"/>
                  </a:cubicBezTo>
                  <a:cubicBezTo>
                    <a:pt x="496647" y="6555"/>
                    <a:pt x="348208" y="1669"/>
                    <a:pt x="201679" y="19664"/>
                  </a:cubicBezTo>
                  <a:cubicBezTo>
                    <a:pt x="159390" y="24857"/>
                    <a:pt x="125471" y="60469"/>
                    <a:pt x="83692" y="68825"/>
                  </a:cubicBezTo>
                  <a:cubicBezTo>
                    <a:pt x="28103" y="79944"/>
                    <a:pt x="51243" y="78658"/>
                    <a:pt x="14866" y="78658"/>
                  </a:cubicBezTo>
                </a:path>
              </a:pathLst>
            </a:custGeom>
            <a:noFill/>
            <a:ln w="7620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42541C-40FB-4447-835B-8CCD5A12DDE1}"/>
                </a:ext>
              </a:extLst>
            </p:cNvPr>
            <p:cNvSpPr/>
            <p:nvPr/>
          </p:nvSpPr>
          <p:spPr>
            <a:xfrm>
              <a:off x="4032069" y="5207726"/>
              <a:ext cx="1611085" cy="1367245"/>
            </a:xfrm>
            <a:custGeom>
              <a:avLst/>
              <a:gdLst>
                <a:gd name="connsiteX0" fmla="*/ 618308 w 1611085"/>
                <a:gd name="connsiteY0" fmla="*/ 0 h 1367245"/>
                <a:gd name="connsiteX1" fmla="*/ 496388 w 1611085"/>
                <a:gd name="connsiteY1" fmla="*/ 8708 h 1367245"/>
                <a:gd name="connsiteX2" fmla="*/ 400594 w 1611085"/>
                <a:gd name="connsiteY2" fmla="*/ 34834 h 1367245"/>
                <a:gd name="connsiteX3" fmla="*/ 339634 w 1611085"/>
                <a:gd name="connsiteY3" fmla="*/ 60960 h 1367245"/>
                <a:gd name="connsiteX4" fmla="*/ 313508 w 1611085"/>
                <a:gd name="connsiteY4" fmla="*/ 78377 h 1367245"/>
                <a:gd name="connsiteX5" fmla="*/ 278674 w 1611085"/>
                <a:gd name="connsiteY5" fmla="*/ 95794 h 1367245"/>
                <a:gd name="connsiteX6" fmla="*/ 252548 w 1611085"/>
                <a:gd name="connsiteY6" fmla="*/ 121920 h 1367245"/>
                <a:gd name="connsiteX7" fmla="*/ 217714 w 1611085"/>
                <a:gd name="connsiteY7" fmla="*/ 148045 h 1367245"/>
                <a:gd name="connsiteX8" fmla="*/ 200297 w 1611085"/>
                <a:gd name="connsiteY8" fmla="*/ 165463 h 1367245"/>
                <a:gd name="connsiteX9" fmla="*/ 156754 w 1611085"/>
                <a:gd name="connsiteY9" fmla="*/ 182880 h 1367245"/>
                <a:gd name="connsiteX10" fmla="*/ 113211 w 1611085"/>
                <a:gd name="connsiteY10" fmla="*/ 235131 h 1367245"/>
                <a:gd name="connsiteX11" fmla="*/ 78377 w 1611085"/>
                <a:gd name="connsiteY11" fmla="*/ 269965 h 1367245"/>
                <a:gd name="connsiteX12" fmla="*/ 34834 w 1611085"/>
                <a:gd name="connsiteY12" fmla="*/ 357051 h 1367245"/>
                <a:gd name="connsiteX13" fmla="*/ 8708 w 1611085"/>
                <a:gd name="connsiteY13" fmla="*/ 487680 h 1367245"/>
                <a:gd name="connsiteX14" fmla="*/ 8708 w 1611085"/>
                <a:gd name="connsiteY14" fmla="*/ 487680 h 1367245"/>
                <a:gd name="connsiteX15" fmla="*/ 0 w 1611085"/>
                <a:gd name="connsiteY15" fmla="*/ 522514 h 1367245"/>
                <a:gd name="connsiteX16" fmla="*/ 8708 w 1611085"/>
                <a:gd name="connsiteY16" fmla="*/ 827314 h 1367245"/>
                <a:gd name="connsiteX17" fmla="*/ 26125 w 1611085"/>
                <a:gd name="connsiteY17" fmla="*/ 870857 h 1367245"/>
                <a:gd name="connsiteX18" fmla="*/ 43542 w 1611085"/>
                <a:gd name="connsiteY18" fmla="*/ 931817 h 1367245"/>
                <a:gd name="connsiteX19" fmla="*/ 87085 w 1611085"/>
                <a:gd name="connsiteY19" fmla="*/ 975360 h 1367245"/>
                <a:gd name="connsiteX20" fmla="*/ 104502 w 1611085"/>
                <a:gd name="connsiteY20" fmla="*/ 1036320 h 1367245"/>
                <a:gd name="connsiteX21" fmla="*/ 148045 w 1611085"/>
                <a:gd name="connsiteY21" fmla="*/ 1079863 h 1367245"/>
                <a:gd name="connsiteX22" fmla="*/ 165462 w 1611085"/>
                <a:gd name="connsiteY22" fmla="*/ 1105988 h 1367245"/>
                <a:gd name="connsiteX23" fmla="*/ 235131 w 1611085"/>
                <a:gd name="connsiteY23" fmla="*/ 1158240 h 1367245"/>
                <a:gd name="connsiteX24" fmla="*/ 261257 w 1611085"/>
                <a:gd name="connsiteY24" fmla="*/ 1166948 h 1367245"/>
                <a:gd name="connsiteX25" fmla="*/ 322217 w 1611085"/>
                <a:gd name="connsiteY25" fmla="*/ 1193074 h 1367245"/>
                <a:gd name="connsiteX26" fmla="*/ 357051 w 1611085"/>
                <a:gd name="connsiteY26" fmla="*/ 1210491 h 1367245"/>
                <a:gd name="connsiteX27" fmla="*/ 383177 w 1611085"/>
                <a:gd name="connsiteY27" fmla="*/ 1219200 h 1367245"/>
                <a:gd name="connsiteX28" fmla="*/ 409302 w 1611085"/>
                <a:gd name="connsiteY28" fmla="*/ 1236617 h 1367245"/>
                <a:gd name="connsiteX29" fmla="*/ 452845 w 1611085"/>
                <a:gd name="connsiteY29" fmla="*/ 1245325 h 1367245"/>
                <a:gd name="connsiteX30" fmla="*/ 505097 w 1611085"/>
                <a:gd name="connsiteY30" fmla="*/ 1262743 h 1367245"/>
                <a:gd name="connsiteX31" fmla="*/ 531222 w 1611085"/>
                <a:gd name="connsiteY31" fmla="*/ 1271451 h 1367245"/>
                <a:gd name="connsiteX32" fmla="*/ 600891 w 1611085"/>
                <a:gd name="connsiteY32" fmla="*/ 1288868 h 1367245"/>
                <a:gd name="connsiteX33" fmla="*/ 670560 w 1611085"/>
                <a:gd name="connsiteY33" fmla="*/ 1314994 h 1367245"/>
                <a:gd name="connsiteX34" fmla="*/ 827314 w 1611085"/>
                <a:gd name="connsiteY34" fmla="*/ 1332411 h 1367245"/>
                <a:gd name="connsiteX35" fmla="*/ 905691 w 1611085"/>
                <a:gd name="connsiteY35" fmla="*/ 1349828 h 1367245"/>
                <a:gd name="connsiteX36" fmla="*/ 1210491 w 1611085"/>
                <a:gd name="connsiteY36" fmla="*/ 1367245 h 1367245"/>
                <a:gd name="connsiteX37" fmla="*/ 1611085 w 1611085"/>
                <a:gd name="connsiteY37" fmla="*/ 1358537 h 1367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611085" h="1367245">
                  <a:moveTo>
                    <a:pt x="618308" y="0"/>
                  </a:moveTo>
                  <a:cubicBezTo>
                    <a:pt x="577668" y="2903"/>
                    <a:pt x="536908" y="4443"/>
                    <a:pt x="496388" y="8708"/>
                  </a:cubicBezTo>
                  <a:cubicBezTo>
                    <a:pt x="460411" y="12495"/>
                    <a:pt x="435174" y="23307"/>
                    <a:pt x="400594" y="34834"/>
                  </a:cubicBezTo>
                  <a:cubicBezTo>
                    <a:pt x="371285" y="44604"/>
                    <a:pt x="369764" y="43743"/>
                    <a:pt x="339634" y="60960"/>
                  </a:cubicBezTo>
                  <a:cubicBezTo>
                    <a:pt x="330547" y="66153"/>
                    <a:pt x="322595" y="73184"/>
                    <a:pt x="313508" y="78377"/>
                  </a:cubicBezTo>
                  <a:cubicBezTo>
                    <a:pt x="302237" y="84818"/>
                    <a:pt x="289238" y="88248"/>
                    <a:pt x="278674" y="95794"/>
                  </a:cubicBezTo>
                  <a:cubicBezTo>
                    <a:pt x="268652" y="102952"/>
                    <a:pt x="261899" y="113905"/>
                    <a:pt x="252548" y="121920"/>
                  </a:cubicBezTo>
                  <a:cubicBezTo>
                    <a:pt x="241528" y="131366"/>
                    <a:pt x="228864" y="138753"/>
                    <a:pt x="217714" y="148045"/>
                  </a:cubicBezTo>
                  <a:cubicBezTo>
                    <a:pt x="211406" y="153301"/>
                    <a:pt x="207426" y="161389"/>
                    <a:pt x="200297" y="165463"/>
                  </a:cubicBezTo>
                  <a:cubicBezTo>
                    <a:pt x="186724" y="173219"/>
                    <a:pt x="171268" y="177074"/>
                    <a:pt x="156754" y="182880"/>
                  </a:cubicBezTo>
                  <a:cubicBezTo>
                    <a:pt x="66175" y="273456"/>
                    <a:pt x="185945" y="150274"/>
                    <a:pt x="113211" y="235131"/>
                  </a:cubicBezTo>
                  <a:cubicBezTo>
                    <a:pt x="102524" y="247599"/>
                    <a:pt x="89988" y="258354"/>
                    <a:pt x="78377" y="269965"/>
                  </a:cubicBezTo>
                  <a:cubicBezTo>
                    <a:pt x="56370" y="335986"/>
                    <a:pt x="71976" y="307530"/>
                    <a:pt x="34834" y="357051"/>
                  </a:cubicBezTo>
                  <a:cubicBezTo>
                    <a:pt x="14957" y="416679"/>
                    <a:pt x="27634" y="374122"/>
                    <a:pt x="8708" y="487680"/>
                  </a:cubicBezTo>
                  <a:lnTo>
                    <a:pt x="8708" y="487680"/>
                  </a:lnTo>
                  <a:lnTo>
                    <a:pt x="0" y="522514"/>
                  </a:lnTo>
                  <a:cubicBezTo>
                    <a:pt x="2903" y="624114"/>
                    <a:pt x="1106" y="725957"/>
                    <a:pt x="8708" y="827314"/>
                  </a:cubicBezTo>
                  <a:cubicBezTo>
                    <a:pt x="9877" y="842903"/>
                    <a:pt x="21182" y="856027"/>
                    <a:pt x="26125" y="870857"/>
                  </a:cubicBezTo>
                  <a:cubicBezTo>
                    <a:pt x="27330" y="874472"/>
                    <a:pt x="38512" y="925111"/>
                    <a:pt x="43542" y="931817"/>
                  </a:cubicBezTo>
                  <a:cubicBezTo>
                    <a:pt x="55858" y="948238"/>
                    <a:pt x="87085" y="975360"/>
                    <a:pt x="87085" y="975360"/>
                  </a:cubicBezTo>
                  <a:cubicBezTo>
                    <a:pt x="87838" y="978372"/>
                    <a:pt x="99819" y="1030076"/>
                    <a:pt x="104502" y="1036320"/>
                  </a:cubicBezTo>
                  <a:cubicBezTo>
                    <a:pt x="116818" y="1052741"/>
                    <a:pt x="136659" y="1062784"/>
                    <a:pt x="148045" y="1079863"/>
                  </a:cubicBezTo>
                  <a:cubicBezTo>
                    <a:pt x="153851" y="1088571"/>
                    <a:pt x="158924" y="1097815"/>
                    <a:pt x="165462" y="1105988"/>
                  </a:cubicBezTo>
                  <a:cubicBezTo>
                    <a:pt x="180466" y="1124742"/>
                    <a:pt x="219941" y="1153177"/>
                    <a:pt x="235131" y="1158240"/>
                  </a:cubicBezTo>
                  <a:lnTo>
                    <a:pt x="261257" y="1166948"/>
                  </a:lnTo>
                  <a:cubicBezTo>
                    <a:pt x="314199" y="1202244"/>
                    <a:pt x="257949" y="1168973"/>
                    <a:pt x="322217" y="1193074"/>
                  </a:cubicBezTo>
                  <a:cubicBezTo>
                    <a:pt x="334372" y="1197632"/>
                    <a:pt x="345119" y="1205377"/>
                    <a:pt x="357051" y="1210491"/>
                  </a:cubicBezTo>
                  <a:cubicBezTo>
                    <a:pt x="365489" y="1214107"/>
                    <a:pt x="374966" y="1215095"/>
                    <a:pt x="383177" y="1219200"/>
                  </a:cubicBezTo>
                  <a:cubicBezTo>
                    <a:pt x="392538" y="1223881"/>
                    <a:pt x="399502" y="1232942"/>
                    <a:pt x="409302" y="1236617"/>
                  </a:cubicBezTo>
                  <a:cubicBezTo>
                    <a:pt x="423161" y="1241814"/>
                    <a:pt x="438565" y="1241430"/>
                    <a:pt x="452845" y="1245325"/>
                  </a:cubicBezTo>
                  <a:cubicBezTo>
                    <a:pt x="470558" y="1250156"/>
                    <a:pt x="487680" y="1256937"/>
                    <a:pt x="505097" y="1262743"/>
                  </a:cubicBezTo>
                  <a:cubicBezTo>
                    <a:pt x="513805" y="1265646"/>
                    <a:pt x="522221" y="1269651"/>
                    <a:pt x="531222" y="1271451"/>
                  </a:cubicBezTo>
                  <a:cubicBezTo>
                    <a:pt x="583766" y="1281960"/>
                    <a:pt x="560723" y="1275480"/>
                    <a:pt x="600891" y="1288868"/>
                  </a:cubicBezTo>
                  <a:cubicBezTo>
                    <a:pt x="634396" y="1311205"/>
                    <a:pt x="623735" y="1308886"/>
                    <a:pt x="670560" y="1314994"/>
                  </a:cubicBezTo>
                  <a:cubicBezTo>
                    <a:pt x="722691" y="1321794"/>
                    <a:pt x="827314" y="1332411"/>
                    <a:pt x="827314" y="1332411"/>
                  </a:cubicBezTo>
                  <a:cubicBezTo>
                    <a:pt x="853440" y="1338217"/>
                    <a:pt x="879038" y="1347405"/>
                    <a:pt x="905691" y="1349828"/>
                  </a:cubicBezTo>
                  <a:cubicBezTo>
                    <a:pt x="1007039" y="1359041"/>
                    <a:pt x="1210491" y="1367245"/>
                    <a:pt x="1210491" y="1367245"/>
                  </a:cubicBezTo>
                  <a:cubicBezTo>
                    <a:pt x="1582052" y="1358183"/>
                    <a:pt x="1448490" y="1358537"/>
                    <a:pt x="1611085" y="1358537"/>
                  </a:cubicBezTo>
                </a:path>
              </a:pathLst>
            </a:custGeom>
            <a:noFill/>
            <a:ln w="7620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A504CC4-53D8-421D-A8BE-53AE56F0D712}"/>
              </a:ext>
            </a:extLst>
          </p:cNvPr>
          <p:cNvSpPr/>
          <p:nvPr/>
        </p:nvSpPr>
        <p:spPr>
          <a:xfrm>
            <a:off x="3386592" y="5111364"/>
            <a:ext cx="69281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rgbClr val="00FF00"/>
                </a:solidFill>
                <a:latin typeface="TradeGothicNo.2" panose="020B0800000000000000" pitchFamily="34" charset="0"/>
              </a:rPr>
              <a:t>+</a:t>
            </a:r>
            <a:endParaRPr lang="en-US" sz="4400" dirty="0">
              <a:solidFill>
                <a:srgbClr val="00FF00"/>
              </a:solidFill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CC98407F-F98F-459D-B761-4C79953B638E}"/>
              </a:ext>
            </a:extLst>
          </p:cNvPr>
          <p:cNvSpPr/>
          <p:nvPr/>
        </p:nvSpPr>
        <p:spPr>
          <a:xfrm>
            <a:off x="2070076" y="559836"/>
            <a:ext cx="690466" cy="895739"/>
          </a:xfrm>
          <a:prstGeom prst="downArrow">
            <a:avLst/>
          </a:prstGeom>
          <a:solidFill>
            <a:srgbClr val="00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36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4" grpId="1" animBg="1"/>
      <p:bldP spid="5" grpId="0" animBg="1"/>
      <p:bldP spid="11" grpId="0"/>
      <p:bldP spid="11" grpId="1"/>
      <p:bldP spid="12" grpId="0" animBg="1"/>
      <p:bldP spid="12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4F739BA-D5C2-4B2B-900B-503DD14BB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398283"/>
              </p:ext>
            </p:extLst>
          </p:nvPr>
        </p:nvGraphicFramePr>
        <p:xfrm>
          <a:off x="1828799" y="5519293"/>
          <a:ext cx="853440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01">
                  <a:extLst>
                    <a:ext uri="{9D8B030D-6E8A-4147-A177-3AD203B41FA5}">
                      <a16:colId xmlns:a16="http://schemas.microsoft.com/office/drawing/2014/main" val="3305852054"/>
                    </a:ext>
                  </a:extLst>
                </a:gridCol>
                <a:gridCol w="4267201">
                  <a:extLst>
                    <a:ext uri="{9D8B030D-6E8A-4147-A177-3AD203B41FA5}">
                      <a16:colId xmlns:a16="http://schemas.microsoft.com/office/drawing/2014/main" val="3961195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TradeGothicNo.2" panose="020B0800000000000000" pitchFamily="34" charset="0"/>
                        </a:rPr>
                        <a:t>Paul T. </a:t>
                      </a:r>
                      <a:r>
                        <a:rPr lang="en-US" sz="2400" b="1" dirty="0">
                          <a:solidFill>
                            <a:srgbClr val="AF0D37"/>
                          </a:solidFill>
                          <a:latin typeface="TradeGothicNo.2" panose="020B0800000000000000" pitchFamily="34" charset="0"/>
                        </a:rPr>
                        <a:t>Grogan</a:t>
                      </a: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radeGothicNo.2" panose="020B0800000000000000" pitchFamily="34" charset="0"/>
                        </a:rPr>
                        <a:t> (PI)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radeGothicNo.2" panose="020B0800000000000000" pitchFamily="34" charset="0"/>
                        </a:rPr>
                        <a:t>pgrogan@stevens.edu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radeGothicNo.2" panose="020B0800000000000000" pitchFamily="34" charset="0"/>
                        </a:rPr>
                        <a:t>(201) 216-5378</a:t>
                      </a:r>
                      <a:endParaRPr lang="en-US" sz="2400" dirty="0">
                        <a:solidFill>
                          <a:schemeClr val="tx1"/>
                        </a:solidFill>
                        <a:latin typeface="TradeGothicNo.2" panose="020B0800000000000000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TradeGothicNo.2" panose="020B0800000000000000" pitchFamily="34" charset="0"/>
                          <a:cs typeface="+mn-cs"/>
                        </a:rPr>
                        <a:t>Ambrosio </a:t>
                      </a:r>
                      <a:r>
                        <a:rPr lang="en-US" sz="2400" b="1" dirty="0">
                          <a:solidFill>
                            <a:srgbClr val="AF0D37"/>
                          </a:solidFill>
                          <a:latin typeface="TradeGothicNo.2" panose="020B0800000000000000" pitchFamily="34" charset="0"/>
                          <a:cs typeface="+mn-cs"/>
                        </a:rPr>
                        <a:t>Valencia-Romero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TradeGothicNo.2" panose="020B0800000000000000" pitchFamily="34" charset="0"/>
                        </a:rPr>
                        <a:t>avalenci@stevens.edu</a:t>
                      </a:r>
                    </a:p>
                    <a:p>
                      <a:pPr algn="r"/>
                      <a:r>
                        <a:rPr lang="en-US" sz="2400" dirty="0">
                          <a:solidFill>
                            <a:schemeClr val="tx1"/>
                          </a:solidFill>
                          <a:latin typeface="TradeGothicNo.2" panose="020B0800000000000000" pitchFamily="34" charset="0"/>
                        </a:rPr>
                        <a:t>(201) 989-7160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2160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651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90909A-DA0A-4ADE-9BD4-20C785FC590E}"/>
              </a:ext>
            </a:extLst>
          </p:cNvPr>
          <p:cNvSpPr txBox="1"/>
          <p:nvPr/>
        </p:nvSpPr>
        <p:spPr>
          <a:xfrm>
            <a:off x="0" y="4842060"/>
            <a:ext cx="2808153" cy="584775"/>
          </a:xfrm>
          <a:prstGeom prst="rect">
            <a:avLst/>
          </a:prstGeom>
          <a:solidFill>
            <a:srgbClr val="2D94C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radeGothicNo.2" panose="020B0800000000000000" pitchFamily="34" charset="0"/>
              </a:rPr>
              <a:t>CLICK NEXT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7AD6AED-192F-42E1-87D5-8932C1A20AEC}"/>
              </a:ext>
            </a:extLst>
          </p:cNvPr>
          <p:cNvSpPr/>
          <p:nvPr/>
        </p:nvSpPr>
        <p:spPr>
          <a:xfrm>
            <a:off x="2806992" y="5506065"/>
            <a:ext cx="1696182" cy="943896"/>
          </a:xfrm>
          <a:custGeom>
            <a:avLst/>
            <a:gdLst>
              <a:gd name="connsiteX0" fmla="*/ 398324 w 1696182"/>
              <a:gd name="connsiteY0" fmla="*/ 49161 h 943896"/>
              <a:gd name="connsiteX1" fmla="*/ 250840 w 1696182"/>
              <a:gd name="connsiteY1" fmla="*/ 68825 h 943896"/>
              <a:gd name="connsiteX2" fmla="*/ 221343 w 1696182"/>
              <a:gd name="connsiteY2" fmla="*/ 88490 h 943896"/>
              <a:gd name="connsiteX3" fmla="*/ 201679 w 1696182"/>
              <a:gd name="connsiteY3" fmla="*/ 117987 h 943896"/>
              <a:gd name="connsiteX4" fmla="*/ 172182 w 1696182"/>
              <a:gd name="connsiteY4" fmla="*/ 137651 h 943896"/>
              <a:gd name="connsiteX5" fmla="*/ 162350 w 1696182"/>
              <a:gd name="connsiteY5" fmla="*/ 167148 h 943896"/>
              <a:gd name="connsiteX6" fmla="*/ 132853 w 1696182"/>
              <a:gd name="connsiteY6" fmla="*/ 196645 h 943896"/>
              <a:gd name="connsiteX7" fmla="*/ 93524 w 1696182"/>
              <a:gd name="connsiteY7" fmla="*/ 255638 h 943896"/>
              <a:gd name="connsiteX8" fmla="*/ 54195 w 1696182"/>
              <a:gd name="connsiteY8" fmla="*/ 344129 h 943896"/>
              <a:gd name="connsiteX9" fmla="*/ 24698 w 1696182"/>
              <a:gd name="connsiteY9" fmla="*/ 373625 h 943896"/>
              <a:gd name="connsiteX10" fmla="*/ 14866 w 1696182"/>
              <a:gd name="connsiteY10" fmla="*/ 589935 h 943896"/>
              <a:gd name="connsiteX11" fmla="*/ 64027 w 1696182"/>
              <a:gd name="connsiteY11" fmla="*/ 658761 h 943896"/>
              <a:gd name="connsiteX12" fmla="*/ 152518 w 1696182"/>
              <a:gd name="connsiteY12" fmla="*/ 717754 h 943896"/>
              <a:gd name="connsiteX13" fmla="*/ 182014 w 1696182"/>
              <a:gd name="connsiteY13" fmla="*/ 727587 h 943896"/>
              <a:gd name="connsiteX14" fmla="*/ 260673 w 1696182"/>
              <a:gd name="connsiteY14" fmla="*/ 747251 h 943896"/>
              <a:gd name="connsiteX15" fmla="*/ 300002 w 1696182"/>
              <a:gd name="connsiteY15" fmla="*/ 766916 h 943896"/>
              <a:gd name="connsiteX16" fmla="*/ 427821 w 1696182"/>
              <a:gd name="connsiteY16" fmla="*/ 825909 h 943896"/>
              <a:gd name="connsiteX17" fmla="*/ 516311 w 1696182"/>
              <a:gd name="connsiteY17" fmla="*/ 835741 h 943896"/>
              <a:gd name="connsiteX18" fmla="*/ 585137 w 1696182"/>
              <a:gd name="connsiteY18" fmla="*/ 865238 h 943896"/>
              <a:gd name="connsiteX19" fmla="*/ 791614 w 1696182"/>
              <a:gd name="connsiteY19" fmla="*/ 894735 h 943896"/>
              <a:gd name="connsiteX20" fmla="*/ 860440 w 1696182"/>
              <a:gd name="connsiteY20" fmla="*/ 904567 h 943896"/>
              <a:gd name="connsiteX21" fmla="*/ 939098 w 1696182"/>
              <a:gd name="connsiteY21" fmla="*/ 934064 h 943896"/>
              <a:gd name="connsiteX22" fmla="*/ 978427 w 1696182"/>
              <a:gd name="connsiteY22" fmla="*/ 943896 h 943896"/>
              <a:gd name="connsiteX23" fmla="*/ 1175073 w 1696182"/>
              <a:gd name="connsiteY23" fmla="*/ 934064 h 943896"/>
              <a:gd name="connsiteX24" fmla="*/ 1243898 w 1696182"/>
              <a:gd name="connsiteY24" fmla="*/ 924232 h 943896"/>
              <a:gd name="connsiteX25" fmla="*/ 1283227 w 1696182"/>
              <a:gd name="connsiteY25" fmla="*/ 894735 h 943896"/>
              <a:gd name="connsiteX26" fmla="*/ 1352053 w 1696182"/>
              <a:gd name="connsiteY26" fmla="*/ 875070 h 943896"/>
              <a:gd name="connsiteX27" fmla="*/ 1401214 w 1696182"/>
              <a:gd name="connsiteY27" fmla="*/ 845574 h 943896"/>
              <a:gd name="connsiteX28" fmla="*/ 1430711 w 1696182"/>
              <a:gd name="connsiteY28" fmla="*/ 835741 h 943896"/>
              <a:gd name="connsiteX29" fmla="*/ 1460208 w 1696182"/>
              <a:gd name="connsiteY29" fmla="*/ 806245 h 943896"/>
              <a:gd name="connsiteX30" fmla="*/ 1499537 w 1696182"/>
              <a:gd name="connsiteY30" fmla="*/ 786580 h 943896"/>
              <a:gd name="connsiteX31" fmla="*/ 1578195 w 1696182"/>
              <a:gd name="connsiteY31" fmla="*/ 678425 h 943896"/>
              <a:gd name="connsiteX32" fmla="*/ 1588027 w 1696182"/>
              <a:gd name="connsiteY32" fmla="*/ 648929 h 943896"/>
              <a:gd name="connsiteX33" fmla="*/ 1627356 w 1696182"/>
              <a:gd name="connsiteY33" fmla="*/ 589935 h 943896"/>
              <a:gd name="connsiteX34" fmla="*/ 1696182 w 1696182"/>
              <a:gd name="connsiteY34" fmla="*/ 452283 h 943896"/>
              <a:gd name="connsiteX35" fmla="*/ 1676518 w 1696182"/>
              <a:gd name="connsiteY35" fmla="*/ 206477 h 943896"/>
              <a:gd name="connsiteX36" fmla="*/ 1597860 w 1696182"/>
              <a:gd name="connsiteY36" fmla="*/ 147483 h 943896"/>
              <a:gd name="connsiteX37" fmla="*/ 1430711 w 1696182"/>
              <a:gd name="connsiteY37" fmla="*/ 98322 h 943896"/>
              <a:gd name="connsiteX38" fmla="*/ 1273395 w 1696182"/>
              <a:gd name="connsiteY38" fmla="*/ 78658 h 943896"/>
              <a:gd name="connsiteX39" fmla="*/ 1175073 w 1696182"/>
              <a:gd name="connsiteY39" fmla="*/ 58993 h 943896"/>
              <a:gd name="connsiteX40" fmla="*/ 939098 w 1696182"/>
              <a:gd name="connsiteY40" fmla="*/ 39329 h 943896"/>
              <a:gd name="connsiteX41" fmla="*/ 830943 w 1696182"/>
              <a:gd name="connsiteY41" fmla="*/ 19664 h 943896"/>
              <a:gd name="connsiteX42" fmla="*/ 722789 w 1696182"/>
              <a:gd name="connsiteY42" fmla="*/ 9832 h 943896"/>
              <a:gd name="connsiteX43" fmla="*/ 644131 w 1696182"/>
              <a:gd name="connsiteY43" fmla="*/ 0 h 943896"/>
              <a:gd name="connsiteX44" fmla="*/ 201679 w 1696182"/>
              <a:gd name="connsiteY44" fmla="*/ 19664 h 943896"/>
              <a:gd name="connsiteX45" fmla="*/ 83692 w 1696182"/>
              <a:gd name="connsiteY45" fmla="*/ 68825 h 943896"/>
              <a:gd name="connsiteX46" fmla="*/ 14866 w 1696182"/>
              <a:gd name="connsiteY46" fmla="*/ 78658 h 943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696182" h="943896">
                <a:moveTo>
                  <a:pt x="398324" y="49161"/>
                </a:moveTo>
                <a:cubicBezTo>
                  <a:pt x="371970" y="51357"/>
                  <a:pt x="291001" y="48745"/>
                  <a:pt x="250840" y="68825"/>
                </a:cubicBezTo>
                <a:cubicBezTo>
                  <a:pt x="240271" y="74110"/>
                  <a:pt x="231175" y="81935"/>
                  <a:pt x="221343" y="88490"/>
                </a:cubicBezTo>
                <a:cubicBezTo>
                  <a:pt x="214788" y="98322"/>
                  <a:pt x="210035" y="109631"/>
                  <a:pt x="201679" y="117987"/>
                </a:cubicBezTo>
                <a:cubicBezTo>
                  <a:pt x="193323" y="126343"/>
                  <a:pt x="179564" y="128424"/>
                  <a:pt x="172182" y="137651"/>
                </a:cubicBezTo>
                <a:cubicBezTo>
                  <a:pt x="165708" y="145744"/>
                  <a:pt x="168099" y="158524"/>
                  <a:pt x="162350" y="167148"/>
                </a:cubicBezTo>
                <a:cubicBezTo>
                  <a:pt x="154637" y="178718"/>
                  <a:pt x="141390" y="185669"/>
                  <a:pt x="132853" y="196645"/>
                </a:cubicBezTo>
                <a:cubicBezTo>
                  <a:pt x="118343" y="215300"/>
                  <a:pt x="93524" y="255638"/>
                  <a:pt x="93524" y="255638"/>
                </a:cubicBezTo>
                <a:cubicBezTo>
                  <a:pt x="79233" y="298512"/>
                  <a:pt x="80165" y="312966"/>
                  <a:pt x="54195" y="344129"/>
                </a:cubicBezTo>
                <a:cubicBezTo>
                  <a:pt x="45293" y="354811"/>
                  <a:pt x="34530" y="363793"/>
                  <a:pt x="24698" y="373625"/>
                </a:cubicBezTo>
                <a:cubicBezTo>
                  <a:pt x="3548" y="458226"/>
                  <a:pt x="-13352" y="491170"/>
                  <a:pt x="14866" y="589935"/>
                </a:cubicBezTo>
                <a:cubicBezTo>
                  <a:pt x="22611" y="617044"/>
                  <a:pt x="43367" y="639577"/>
                  <a:pt x="64027" y="658761"/>
                </a:cubicBezTo>
                <a:cubicBezTo>
                  <a:pt x="90005" y="682883"/>
                  <a:pt x="121896" y="699891"/>
                  <a:pt x="152518" y="717754"/>
                </a:cubicBezTo>
                <a:cubicBezTo>
                  <a:pt x="161470" y="722976"/>
                  <a:pt x="172015" y="724860"/>
                  <a:pt x="182014" y="727587"/>
                </a:cubicBezTo>
                <a:cubicBezTo>
                  <a:pt x="208088" y="734698"/>
                  <a:pt x="234453" y="740696"/>
                  <a:pt x="260673" y="747251"/>
                </a:cubicBezTo>
                <a:cubicBezTo>
                  <a:pt x="273783" y="753806"/>
                  <a:pt x="287135" y="759897"/>
                  <a:pt x="300002" y="766916"/>
                </a:cubicBezTo>
                <a:cubicBezTo>
                  <a:pt x="351996" y="795277"/>
                  <a:pt x="371081" y="814561"/>
                  <a:pt x="427821" y="825909"/>
                </a:cubicBezTo>
                <a:cubicBezTo>
                  <a:pt x="456923" y="831729"/>
                  <a:pt x="486814" y="832464"/>
                  <a:pt x="516311" y="835741"/>
                </a:cubicBezTo>
                <a:cubicBezTo>
                  <a:pt x="539253" y="845573"/>
                  <a:pt x="560856" y="859457"/>
                  <a:pt x="585137" y="865238"/>
                </a:cubicBezTo>
                <a:cubicBezTo>
                  <a:pt x="585145" y="865240"/>
                  <a:pt x="757197" y="889818"/>
                  <a:pt x="791614" y="894735"/>
                </a:cubicBezTo>
                <a:cubicBezTo>
                  <a:pt x="814556" y="898012"/>
                  <a:pt x="837957" y="898946"/>
                  <a:pt x="860440" y="904567"/>
                </a:cubicBezTo>
                <a:cubicBezTo>
                  <a:pt x="961401" y="929809"/>
                  <a:pt x="836256" y="895499"/>
                  <a:pt x="939098" y="934064"/>
                </a:cubicBezTo>
                <a:cubicBezTo>
                  <a:pt x="951751" y="938809"/>
                  <a:pt x="965317" y="940619"/>
                  <a:pt x="978427" y="943896"/>
                </a:cubicBezTo>
                <a:cubicBezTo>
                  <a:pt x="1043976" y="940619"/>
                  <a:pt x="1109622" y="938912"/>
                  <a:pt x="1175073" y="934064"/>
                </a:cubicBezTo>
                <a:cubicBezTo>
                  <a:pt x="1198184" y="932352"/>
                  <a:pt x="1222119" y="932152"/>
                  <a:pt x="1243898" y="924232"/>
                </a:cubicBezTo>
                <a:cubicBezTo>
                  <a:pt x="1259299" y="918632"/>
                  <a:pt x="1268309" y="901516"/>
                  <a:pt x="1283227" y="894735"/>
                </a:cubicBezTo>
                <a:cubicBezTo>
                  <a:pt x="1304948" y="884862"/>
                  <a:pt x="1329111" y="881625"/>
                  <a:pt x="1352053" y="875070"/>
                </a:cubicBezTo>
                <a:cubicBezTo>
                  <a:pt x="1368440" y="865238"/>
                  <a:pt x="1384121" y="854120"/>
                  <a:pt x="1401214" y="845574"/>
                </a:cubicBezTo>
                <a:cubicBezTo>
                  <a:pt x="1410484" y="840939"/>
                  <a:pt x="1422087" y="841490"/>
                  <a:pt x="1430711" y="835741"/>
                </a:cubicBezTo>
                <a:cubicBezTo>
                  <a:pt x="1442281" y="828028"/>
                  <a:pt x="1448893" y="814327"/>
                  <a:pt x="1460208" y="806245"/>
                </a:cubicBezTo>
                <a:cubicBezTo>
                  <a:pt x="1472135" y="797726"/>
                  <a:pt x="1487610" y="795099"/>
                  <a:pt x="1499537" y="786580"/>
                </a:cubicBezTo>
                <a:cubicBezTo>
                  <a:pt x="1528906" y="765602"/>
                  <a:pt x="1570564" y="701317"/>
                  <a:pt x="1578195" y="678425"/>
                </a:cubicBezTo>
                <a:cubicBezTo>
                  <a:pt x="1581472" y="668593"/>
                  <a:pt x="1582994" y="657989"/>
                  <a:pt x="1588027" y="648929"/>
                </a:cubicBezTo>
                <a:cubicBezTo>
                  <a:pt x="1599505" y="628269"/>
                  <a:pt x="1615630" y="610455"/>
                  <a:pt x="1627356" y="589935"/>
                </a:cubicBezTo>
                <a:cubicBezTo>
                  <a:pt x="1679069" y="499437"/>
                  <a:pt x="1656276" y="545396"/>
                  <a:pt x="1696182" y="452283"/>
                </a:cubicBezTo>
                <a:cubicBezTo>
                  <a:pt x="1689627" y="370348"/>
                  <a:pt x="1701753" y="284705"/>
                  <a:pt x="1676518" y="206477"/>
                </a:cubicBezTo>
                <a:cubicBezTo>
                  <a:pt x="1666456" y="175285"/>
                  <a:pt x="1628548" y="158991"/>
                  <a:pt x="1597860" y="147483"/>
                </a:cubicBezTo>
                <a:cubicBezTo>
                  <a:pt x="1510790" y="114832"/>
                  <a:pt x="1525085" y="116017"/>
                  <a:pt x="1430711" y="98322"/>
                </a:cubicBezTo>
                <a:cubicBezTo>
                  <a:pt x="1342979" y="81872"/>
                  <a:pt x="1371505" y="94149"/>
                  <a:pt x="1273395" y="78658"/>
                </a:cubicBezTo>
                <a:cubicBezTo>
                  <a:pt x="1240381" y="73445"/>
                  <a:pt x="1208267" y="62898"/>
                  <a:pt x="1175073" y="58993"/>
                </a:cubicBezTo>
                <a:cubicBezTo>
                  <a:pt x="1096683" y="49771"/>
                  <a:pt x="939098" y="39329"/>
                  <a:pt x="939098" y="39329"/>
                </a:cubicBezTo>
                <a:cubicBezTo>
                  <a:pt x="903046" y="32774"/>
                  <a:pt x="867250" y="24615"/>
                  <a:pt x="830943" y="19664"/>
                </a:cubicBezTo>
                <a:cubicBezTo>
                  <a:pt x="795075" y="14773"/>
                  <a:pt x="758790" y="13622"/>
                  <a:pt x="722789" y="9832"/>
                </a:cubicBezTo>
                <a:cubicBezTo>
                  <a:pt x="696511" y="7066"/>
                  <a:pt x="670350" y="3277"/>
                  <a:pt x="644131" y="0"/>
                </a:cubicBezTo>
                <a:cubicBezTo>
                  <a:pt x="496647" y="6555"/>
                  <a:pt x="348208" y="1669"/>
                  <a:pt x="201679" y="19664"/>
                </a:cubicBezTo>
                <a:cubicBezTo>
                  <a:pt x="159390" y="24857"/>
                  <a:pt x="125471" y="60469"/>
                  <a:pt x="83692" y="68825"/>
                </a:cubicBezTo>
                <a:cubicBezTo>
                  <a:pt x="28103" y="79944"/>
                  <a:pt x="51243" y="78658"/>
                  <a:pt x="14866" y="78658"/>
                </a:cubicBezTo>
              </a:path>
            </a:pathLst>
          </a:custGeom>
          <a:noFill/>
          <a:ln w="76200">
            <a:solidFill>
              <a:srgbClr val="2D94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89CCDBB-6399-4F66-8CDF-C44FB6AEDED9}"/>
              </a:ext>
            </a:extLst>
          </p:cNvPr>
          <p:cNvSpPr/>
          <p:nvPr/>
        </p:nvSpPr>
        <p:spPr>
          <a:xfrm>
            <a:off x="2560319" y="1480457"/>
            <a:ext cx="3735977" cy="2481943"/>
          </a:xfrm>
          <a:custGeom>
            <a:avLst/>
            <a:gdLst>
              <a:gd name="connsiteX0" fmla="*/ 2812026 w 4601497"/>
              <a:gd name="connsiteY0" fmla="*/ 1750142 h 2246046"/>
              <a:gd name="connsiteX1" fmla="*/ 2861188 w 4601497"/>
              <a:gd name="connsiteY1" fmla="*/ 1720645 h 2246046"/>
              <a:gd name="connsiteX2" fmla="*/ 2890684 w 4601497"/>
              <a:gd name="connsiteY2" fmla="*/ 1700980 h 2246046"/>
              <a:gd name="connsiteX3" fmla="*/ 2949678 w 4601497"/>
              <a:gd name="connsiteY3" fmla="*/ 1651819 h 2246046"/>
              <a:gd name="connsiteX4" fmla="*/ 2969342 w 4601497"/>
              <a:gd name="connsiteY4" fmla="*/ 1612490 h 2246046"/>
              <a:gd name="connsiteX5" fmla="*/ 3038168 w 4601497"/>
              <a:gd name="connsiteY5" fmla="*/ 1553496 h 2246046"/>
              <a:gd name="connsiteX6" fmla="*/ 3067665 w 4601497"/>
              <a:gd name="connsiteY6" fmla="*/ 1474838 h 2246046"/>
              <a:gd name="connsiteX7" fmla="*/ 3077497 w 4601497"/>
              <a:gd name="connsiteY7" fmla="*/ 1445342 h 2246046"/>
              <a:gd name="connsiteX8" fmla="*/ 3097162 w 4601497"/>
              <a:gd name="connsiteY8" fmla="*/ 1415845 h 2246046"/>
              <a:gd name="connsiteX9" fmla="*/ 3116826 w 4601497"/>
              <a:gd name="connsiteY9" fmla="*/ 1376516 h 2246046"/>
              <a:gd name="connsiteX10" fmla="*/ 3126658 w 4601497"/>
              <a:gd name="connsiteY10" fmla="*/ 1297858 h 2246046"/>
              <a:gd name="connsiteX11" fmla="*/ 3136491 w 4601497"/>
              <a:gd name="connsiteY11" fmla="*/ 1258529 h 2246046"/>
              <a:gd name="connsiteX12" fmla="*/ 3156155 w 4601497"/>
              <a:gd name="connsiteY12" fmla="*/ 1150374 h 2246046"/>
              <a:gd name="connsiteX13" fmla="*/ 3126658 w 4601497"/>
              <a:gd name="connsiteY13" fmla="*/ 825909 h 2246046"/>
              <a:gd name="connsiteX14" fmla="*/ 3087329 w 4601497"/>
              <a:gd name="connsiteY14" fmla="*/ 766916 h 2246046"/>
              <a:gd name="connsiteX15" fmla="*/ 2989007 w 4601497"/>
              <a:gd name="connsiteY15" fmla="*/ 589935 h 2246046"/>
              <a:gd name="connsiteX16" fmla="*/ 2939846 w 4601497"/>
              <a:gd name="connsiteY16" fmla="*/ 540774 h 2246046"/>
              <a:gd name="connsiteX17" fmla="*/ 2920181 w 4601497"/>
              <a:gd name="connsiteY17" fmla="*/ 501445 h 2246046"/>
              <a:gd name="connsiteX18" fmla="*/ 2871020 w 4601497"/>
              <a:gd name="connsiteY18" fmla="*/ 462116 h 2246046"/>
              <a:gd name="connsiteX19" fmla="*/ 2841523 w 4601497"/>
              <a:gd name="connsiteY19" fmla="*/ 422787 h 2246046"/>
              <a:gd name="connsiteX20" fmla="*/ 2762865 w 4601497"/>
              <a:gd name="connsiteY20" fmla="*/ 383458 h 2246046"/>
              <a:gd name="connsiteX21" fmla="*/ 2703871 w 4601497"/>
              <a:gd name="connsiteY21" fmla="*/ 344129 h 2246046"/>
              <a:gd name="connsiteX22" fmla="*/ 2664542 w 4601497"/>
              <a:gd name="connsiteY22" fmla="*/ 314632 h 2246046"/>
              <a:gd name="connsiteX23" fmla="*/ 2625213 w 4601497"/>
              <a:gd name="connsiteY23" fmla="*/ 294967 h 2246046"/>
              <a:gd name="connsiteX24" fmla="*/ 2526891 w 4601497"/>
              <a:gd name="connsiteY24" fmla="*/ 235974 h 2246046"/>
              <a:gd name="connsiteX25" fmla="*/ 2477729 w 4601497"/>
              <a:gd name="connsiteY25" fmla="*/ 216309 h 2246046"/>
              <a:gd name="connsiteX26" fmla="*/ 2438400 w 4601497"/>
              <a:gd name="connsiteY26" fmla="*/ 196645 h 2246046"/>
              <a:gd name="connsiteX27" fmla="*/ 2399071 w 4601497"/>
              <a:gd name="connsiteY27" fmla="*/ 186813 h 2246046"/>
              <a:gd name="connsiteX28" fmla="*/ 2320413 w 4601497"/>
              <a:gd name="connsiteY28" fmla="*/ 147484 h 2246046"/>
              <a:gd name="connsiteX29" fmla="*/ 2281084 w 4601497"/>
              <a:gd name="connsiteY29" fmla="*/ 127819 h 2246046"/>
              <a:gd name="connsiteX30" fmla="*/ 2222091 w 4601497"/>
              <a:gd name="connsiteY30" fmla="*/ 108155 h 2246046"/>
              <a:gd name="connsiteX31" fmla="*/ 2172929 w 4601497"/>
              <a:gd name="connsiteY31" fmla="*/ 78658 h 2246046"/>
              <a:gd name="connsiteX32" fmla="*/ 2064775 w 4601497"/>
              <a:gd name="connsiteY32" fmla="*/ 49161 h 2246046"/>
              <a:gd name="connsiteX33" fmla="*/ 2005781 w 4601497"/>
              <a:gd name="connsiteY33" fmla="*/ 29496 h 2246046"/>
              <a:gd name="connsiteX34" fmla="*/ 1887794 w 4601497"/>
              <a:gd name="connsiteY34" fmla="*/ 9832 h 2246046"/>
              <a:gd name="connsiteX35" fmla="*/ 1828800 w 4601497"/>
              <a:gd name="connsiteY35" fmla="*/ 0 h 2246046"/>
              <a:gd name="connsiteX36" fmla="*/ 1012723 w 4601497"/>
              <a:gd name="connsiteY36" fmla="*/ 9832 h 2246046"/>
              <a:gd name="connsiteX37" fmla="*/ 855407 w 4601497"/>
              <a:gd name="connsiteY37" fmla="*/ 58993 h 2246046"/>
              <a:gd name="connsiteX38" fmla="*/ 786581 w 4601497"/>
              <a:gd name="connsiteY38" fmla="*/ 78658 h 2246046"/>
              <a:gd name="connsiteX39" fmla="*/ 639097 w 4601497"/>
              <a:gd name="connsiteY39" fmla="*/ 137651 h 2246046"/>
              <a:gd name="connsiteX40" fmla="*/ 580104 w 4601497"/>
              <a:gd name="connsiteY40" fmla="*/ 176980 h 2246046"/>
              <a:gd name="connsiteX41" fmla="*/ 511278 w 4601497"/>
              <a:gd name="connsiteY41" fmla="*/ 206477 h 2246046"/>
              <a:gd name="connsiteX42" fmla="*/ 432620 w 4601497"/>
              <a:gd name="connsiteY42" fmla="*/ 265471 h 2246046"/>
              <a:gd name="connsiteX43" fmla="*/ 255639 w 4601497"/>
              <a:gd name="connsiteY43" fmla="*/ 403122 h 2246046"/>
              <a:gd name="connsiteX44" fmla="*/ 167149 w 4601497"/>
              <a:gd name="connsiteY44" fmla="*/ 481780 h 2246046"/>
              <a:gd name="connsiteX45" fmla="*/ 98323 w 4601497"/>
              <a:gd name="connsiteY45" fmla="*/ 540774 h 2246046"/>
              <a:gd name="connsiteX46" fmla="*/ 39329 w 4601497"/>
              <a:gd name="connsiteY46" fmla="*/ 619432 h 2246046"/>
              <a:gd name="connsiteX47" fmla="*/ 29497 w 4601497"/>
              <a:gd name="connsiteY47" fmla="*/ 658761 h 2246046"/>
              <a:gd name="connsiteX48" fmla="*/ 9833 w 4601497"/>
              <a:gd name="connsiteY48" fmla="*/ 698090 h 2246046"/>
              <a:gd name="connsiteX49" fmla="*/ 0 w 4601497"/>
              <a:gd name="connsiteY49" fmla="*/ 816077 h 2246046"/>
              <a:gd name="connsiteX50" fmla="*/ 29497 w 4601497"/>
              <a:gd name="connsiteY50" fmla="*/ 1022555 h 2246046"/>
              <a:gd name="connsiteX51" fmla="*/ 58994 w 4601497"/>
              <a:gd name="connsiteY51" fmla="*/ 1091380 h 2246046"/>
              <a:gd name="connsiteX52" fmla="*/ 68826 w 4601497"/>
              <a:gd name="connsiteY52" fmla="*/ 1150374 h 2246046"/>
              <a:gd name="connsiteX53" fmla="*/ 98323 w 4601497"/>
              <a:gd name="connsiteY53" fmla="*/ 1199535 h 2246046"/>
              <a:gd name="connsiteX54" fmla="*/ 108155 w 4601497"/>
              <a:gd name="connsiteY54" fmla="*/ 1229032 h 2246046"/>
              <a:gd name="connsiteX55" fmla="*/ 186813 w 4601497"/>
              <a:gd name="connsiteY55" fmla="*/ 1356851 h 2246046"/>
              <a:gd name="connsiteX56" fmla="*/ 255639 w 4601497"/>
              <a:gd name="connsiteY56" fmla="*/ 1484671 h 2246046"/>
              <a:gd name="connsiteX57" fmla="*/ 304800 w 4601497"/>
              <a:gd name="connsiteY57" fmla="*/ 1543664 h 2246046"/>
              <a:gd name="connsiteX58" fmla="*/ 344129 w 4601497"/>
              <a:gd name="connsiteY58" fmla="*/ 1602658 h 2246046"/>
              <a:gd name="connsiteX59" fmla="*/ 412955 w 4601497"/>
              <a:gd name="connsiteY59" fmla="*/ 1691148 h 2246046"/>
              <a:gd name="connsiteX60" fmla="*/ 442452 w 4601497"/>
              <a:gd name="connsiteY60" fmla="*/ 1730477 h 2246046"/>
              <a:gd name="connsiteX61" fmla="*/ 471949 w 4601497"/>
              <a:gd name="connsiteY61" fmla="*/ 1779638 h 2246046"/>
              <a:gd name="connsiteX62" fmla="*/ 570271 w 4601497"/>
              <a:gd name="connsiteY62" fmla="*/ 1868129 h 2246046"/>
              <a:gd name="connsiteX63" fmla="*/ 609600 w 4601497"/>
              <a:gd name="connsiteY63" fmla="*/ 1907458 h 2246046"/>
              <a:gd name="connsiteX64" fmla="*/ 668594 w 4601497"/>
              <a:gd name="connsiteY64" fmla="*/ 1946787 h 2246046"/>
              <a:gd name="connsiteX65" fmla="*/ 707923 w 4601497"/>
              <a:gd name="connsiteY65" fmla="*/ 1976284 h 2246046"/>
              <a:gd name="connsiteX66" fmla="*/ 757084 w 4601497"/>
              <a:gd name="connsiteY66" fmla="*/ 1995948 h 2246046"/>
              <a:gd name="connsiteX67" fmla="*/ 796413 w 4601497"/>
              <a:gd name="connsiteY67" fmla="*/ 2025445 h 2246046"/>
              <a:gd name="connsiteX68" fmla="*/ 835742 w 4601497"/>
              <a:gd name="connsiteY68" fmla="*/ 2045109 h 2246046"/>
              <a:gd name="connsiteX69" fmla="*/ 865239 w 4601497"/>
              <a:gd name="connsiteY69" fmla="*/ 2064774 h 2246046"/>
              <a:gd name="connsiteX70" fmla="*/ 904568 w 4601497"/>
              <a:gd name="connsiteY70" fmla="*/ 2094271 h 2246046"/>
              <a:gd name="connsiteX71" fmla="*/ 934065 w 4601497"/>
              <a:gd name="connsiteY71" fmla="*/ 2104103 h 2246046"/>
              <a:gd name="connsiteX72" fmla="*/ 973394 w 4601497"/>
              <a:gd name="connsiteY72" fmla="*/ 2123767 h 2246046"/>
              <a:gd name="connsiteX73" fmla="*/ 1012723 w 4601497"/>
              <a:gd name="connsiteY73" fmla="*/ 2133600 h 2246046"/>
              <a:gd name="connsiteX74" fmla="*/ 1052052 w 4601497"/>
              <a:gd name="connsiteY74" fmla="*/ 2153264 h 2246046"/>
              <a:gd name="connsiteX75" fmla="*/ 1120878 w 4601497"/>
              <a:gd name="connsiteY75" fmla="*/ 2172929 h 2246046"/>
              <a:gd name="connsiteX76" fmla="*/ 1160207 w 4601497"/>
              <a:gd name="connsiteY76" fmla="*/ 2192593 h 2246046"/>
              <a:gd name="connsiteX77" fmla="*/ 1199536 w 4601497"/>
              <a:gd name="connsiteY77" fmla="*/ 2202425 h 2246046"/>
              <a:gd name="connsiteX78" fmla="*/ 1582994 w 4601497"/>
              <a:gd name="connsiteY78" fmla="*/ 2212258 h 2246046"/>
              <a:gd name="connsiteX79" fmla="*/ 2084439 w 4601497"/>
              <a:gd name="connsiteY79" fmla="*/ 2241755 h 2246046"/>
              <a:gd name="connsiteX80" fmla="*/ 2969342 w 4601497"/>
              <a:gd name="connsiteY80" fmla="*/ 2222090 h 2246046"/>
              <a:gd name="connsiteX81" fmla="*/ 3018504 w 4601497"/>
              <a:gd name="connsiteY81" fmla="*/ 2212258 h 2246046"/>
              <a:gd name="connsiteX82" fmla="*/ 3057833 w 4601497"/>
              <a:gd name="connsiteY82" fmla="*/ 2202425 h 2246046"/>
              <a:gd name="connsiteX83" fmla="*/ 3126658 w 4601497"/>
              <a:gd name="connsiteY83" fmla="*/ 2192593 h 2246046"/>
              <a:gd name="connsiteX84" fmla="*/ 3165988 w 4601497"/>
              <a:gd name="connsiteY84" fmla="*/ 2172929 h 2246046"/>
              <a:gd name="connsiteX85" fmla="*/ 3215149 w 4601497"/>
              <a:gd name="connsiteY85" fmla="*/ 2163096 h 2246046"/>
              <a:gd name="connsiteX86" fmla="*/ 3264310 w 4601497"/>
              <a:gd name="connsiteY86" fmla="*/ 2133600 h 2246046"/>
              <a:gd name="connsiteX87" fmla="*/ 3313471 w 4601497"/>
              <a:gd name="connsiteY87" fmla="*/ 2123767 h 2246046"/>
              <a:gd name="connsiteX88" fmla="*/ 3342968 w 4601497"/>
              <a:gd name="connsiteY88" fmla="*/ 2113935 h 2246046"/>
              <a:gd name="connsiteX89" fmla="*/ 3382297 w 4601497"/>
              <a:gd name="connsiteY89" fmla="*/ 2104103 h 2246046"/>
              <a:gd name="connsiteX90" fmla="*/ 3431458 w 4601497"/>
              <a:gd name="connsiteY90" fmla="*/ 2084438 h 2246046"/>
              <a:gd name="connsiteX91" fmla="*/ 3500284 w 4601497"/>
              <a:gd name="connsiteY91" fmla="*/ 2074606 h 2246046"/>
              <a:gd name="connsiteX92" fmla="*/ 3598607 w 4601497"/>
              <a:gd name="connsiteY92" fmla="*/ 2054942 h 2246046"/>
              <a:gd name="connsiteX93" fmla="*/ 3765755 w 4601497"/>
              <a:gd name="connsiteY93" fmla="*/ 2015613 h 2246046"/>
              <a:gd name="connsiteX94" fmla="*/ 3805084 w 4601497"/>
              <a:gd name="connsiteY94" fmla="*/ 1995948 h 2246046"/>
              <a:gd name="connsiteX95" fmla="*/ 3923071 w 4601497"/>
              <a:gd name="connsiteY95" fmla="*/ 1986116 h 2246046"/>
              <a:gd name="connsiteX96" fmla="*/ 3952568 w 4601497"/>
              <a:gd name="connsiteY96" fmla="*/ 1966451 h 2246046"/>
              <a:gd name="connsiteX97" fmla="*/ 4021394 w 4601497"/>
              <a:gd name="connsiteY97" fmla="*/ 1956619 h 2246046"/>
              <a:gd name="connsiteX98" fmla="*/ 4070555 w 4601497"/>
              <a:gd name="connsiteY98" fmla="*/ 1946787 h 2246046"/>
              <a:gd name="connsiteX99" fmla="*/ 4168878 w 4601497"/>
              <a:gd name="connsiteY99" fmla="*/ 1917290 h 2246046"/>
              <a:gd name="connsiteX100" fmla="*/ 4267200 w 4601497"/>
              <a:gd name="connsiteY100" fmla="*/ 1897625 h 2246046"/>
              <a:gd name="connsiteX101" fmla="*/ 4532671 w 4601497"/>
              <a:gd name="connsiteY101" fmla="*/ 1877961 h 2246046"/>
              <a:gd name="connsiteX102" fmla="*/ 4601497 w 4601497"/>
              <a:gd name="connsiteY102" fmla="*/ 1868129 h 2246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4601497" h="2246046">
                <a:moveTo>
                  <a:pt x="2812026" y="1750142"/>
                </a:moveTo>
                <a:cubicBezTo>
                  <a:pt x="2828413" y="1740310"/>
                  <a:pt x="2844982" y="1730774"/>
                  <a:pt x="2861188" y="1720645"/>
                </a:cubicBezTo>
                <a:cubicBezTo>
                  <a:pt x="2871209" y="1714382"/>
                  <a:pt x="2882328" y="1709336"/>
                  <a:pt x="2890684" y="1700980"/>
                </a:cubicBezTo>
                <a:cubicBezTo>
                  <a:pt x="2946272" y="1645392"/>
                  <a:pt x="2865307" y="1694005"/>
                  <a:pt x="2949678" y="1651819"/>
                </a:cubicBezTo>
                <a:cubicBezTo>
                  <a:pt x="2956233" y="1638709"/>
                  <a:pt x="2958978" y="1622854"/>
                  <a:pt x="2969342" y="1612490"/>
                </a:cubicBezTo>
                <a:cubicBezTo>
                  <a:pt x="3076068" y="1505764"/>
                  <a:pt x="2978575" y="1642889"/>
                  <a:pt x="3038168" y="1553496"/>
                </a:cubicBezTo>
                <a:cubicBezTo>
                  <a:pt x="3056295" y="1480987"/>
                  <a:pt x="3036815" y="1546819"/>
                  <a:pt x="3067665" y="1474838"/>
                </a:cubicBezTo>
                <a:cubicBezTo>
                  <a:pt x="3071748" y="1465312"/>
                  <a:pt x="3072862" y="1454612"/>
                  <a:pt x="3077497" y="1445342"/>
                </a:cubicBezTo>
                <a:cubicBezTo>
                  <a:pt x="3082782" y="1434773"/>
                  <a:pt x="3091299" y="1426105"/>
                  <a:pt x="3097162" y="1415845"/>
                </a:cubicBezTo>
                <a:cubicBezTo>
                  <a:pt x="3104434" y="1403119"/>
                  <a:pt x="3110271" y="1389626"/>
                  <a:pt x="3116826" y="1376516"/>
                </a:cubicBezTo>
                <a:cubicBezTo>
                  <a:pt x="3120103" y="1350297"/>
                  <a:pt x="3122314" y="1323922"/>
                  <a:pt x="3126658" y="1297858"/>
                </a:cubicBezTo>
                <a:cubicBezTo>
                  <a:pt x="3128880" y="1284529"/>
                  <a:pt x="3134074" y="1271824"/>
                  <a:pt x="3136491" y="1258529"/>
                </a:cubicBezTo>
                <a:cubicBezTo>
                  <a:pt x="3159981" y="1129335"/>
                  <a:pt x="3133853" y="1239586"/>
                  <a:pt x="3156155" y="1150374"/>
                </a:cubicBezTo>
                <a:cubicBezTo>
                  <a:pt x="3152820" y="1056989"/>
                  <a:pt x="3179057" y="921973"/>
                  <a:pt x="3126658" y="825909"/>
                </a:cubicBezTo>
                <a:cubicBezTo>
                  <a:pt x="3115341" y="805161"/>
                  <a:pt x="3100439" y="786580"/>
                  <a:pt x="3087329" y="766916"/>
                </a:cubicBezTo>
                <a:cubicBezTo>
                  <a:pt x="3062602" y="692732"/>
                  <a:pt x="3056625" y="657553"/>
                  <a:pt x="2989007" y="589935"/>
                </a:cubicBezTo>
                <a:cubicBezTo>
                  <a:pt x="2972620" y="573548"/>
                  <a:pt x="2954074" y="559067"/>
                  <a:pt x="2939846" y="540774"/>
                </a:cubicBezTo>
                <a:cubicBezTo>
                  <a:pt x="2930847" y="529204"/>
                  <a:pt x="2929833" y="512476"/>
                  <a:pt x="2920181" y="501445"/>
                </a:cubicBezTo>
                <a:cubicBezTo>
                  <a:pt x="2906362" y="485652"/>
                  <a:pt x="2885859" y="476955"/>
                  <a:pt x="2871020" y="462116"/>
                </a:cubicBezTo>
                <a:cubicBezTo>
                  <a:pt x="2859433" y="450529"/>
                  <a:pt x="2854776" y="432425"/>
                  <a:pt x="2841523" y="422787"/>
                </a:cubicBezTo>
                <a:cubicBezTo>
                  <a:pt x="2817816" y="405545"/>
                  <a:pt x="2787256" y="399718"/>
                  <a:pt x="2762865" y="383458"/>
                </a:cubicBezTo>
                <a:cubicBezTo>
                  <a:pt x="2743200" y="370348"/>
                  <a:pt x="2723233" y="357682"/>
                  <a:pt x="2703871" y="344129"/>
                </a:cubicBezTo>
                <a:cubicBezTo>
                  <a:pt x="2690446" y="334732"/>
                  <a:pt x="2678438" y="323317"/>
                  <a:pt x="2664542" y="314632"/>
                </a:cubicBezTo>
                <a:cubicBezTo>
                  <a:pt x="2652113" y="306864"/>
                  <a:pt x="2637939" y="302239"/>
                  <a:pt x="2625213" y="294967"/>
                </a:cubicBezTo>
                <a:cubicBezTo>
                  <a:pt x="2592028" y="276004"/>
                  <a:pt x="2562378" y="250169"/>
                  <a:pt x="2526891" y="235974"/>
                </a:cubicBezTo>
                <a:cubicBezTo>
                  <a:pt x="2510504" y="229419"/>
                  <a:pt x="2493858" y="223477"/>
                  <a:pt x="2477729" y="216309"/>
                </a:cubicBezTo>
                <a:cubicBezTo>
                  <a:pt x="2464335" y="210356"/>
                  <a:pt x="2452124" y="201791"/>
                  <a:pt x="2438400" y="196645"/>
                </a:cubicBezTo>
                <a:cubicBezTo>
                  <a:pt x="2425747" y="191900"/>
                  <a:pt x="2412181" y="190090"/>
                  <a:pt x="2399071" y="186813"/>
                </a:cubicBezTo>
                <a:lnTo>
                  <a:pt x="2320413" y="147484"/>
                </a:lnTo>
                <a:cubicBezTo>
                  <a:pt x="2307303" y="140929"/>
                  <a:pt x="2294989" y="132454"/>
                  <a:pt x="2281084" y="127819"/>
                </a:cubicBezTo>
                <a:cubicBezTo>
                  <a:pt x="2261420" y="121264"/>
                  <a:pt x="2240961" y="116732"/>
                  <a:pt x="2222091" y="108155"/>
                </a:cubicBezTo>
                <a:cubicBezTo>
                  <a:pt x="2204693" y="100247"/>
                  <a:pt x="2190327" y="86566"/>
                  <a:pt x="2172929" y="78658"/>
                </a:cubicBezTo>
                <a:cubicBezTo>
                  <a:pt x="2113500" y="51644"/>
                  <a:pt x="2121832" y="64722"/>
                  <a:pt x="2064775" y="49161"/>
                </a:cubicBezTo>
                <a:cubicBezTo>
                  <a:pt x="2044777" y="43707"/>
                  <a:pt x="2025779" y="34950"/>
                  <a:pt x="2005781" y="29496"/>
                </a:cubicBezTo>
                <a:cubicBezTo>
                  <a:pt x="1972184" y="20333"/>
                  <a:pt x="1920066" y="14797"/>
                  <a:pt x="1887794" y="9832"/>
                </a:cubicBezTo>
                <a:cubicBezTo>
                  <a:pt x="1868090" y="6801"/>
                  <a:pt x="1848465" y="3277"/>
                  <a:pt x="1828800" y="0"/>
                </a:cubicBezTo>
                <a:cubicBezTo>
                  <a:pt x="1556774" y="3277"/>
                  <a:pt x="1284624" y="966"/>
                  <a:pt x="1012723" y="9832"/>
                </a:cubicBezTo>
                <a:cubicBezTo>
                  <a:pt x="940065" y="12201"/>
                  <a:pt x="918800" y="36352"/>
                  <a:pt x="855407" y="58993"/>
                </a:cubicBezTo>
                <a:cubicBezTo>
                  <a:pt x="832937" y="67018"/>
                  <a:pt x="809217" y="71113"/>
                  <a:pt x="786581" y="78658"/>
                </a:cubicBezTo>
                <a:cubicBezTo>
                  <a:pt x="762118" y="86813"/>
                  <a:pt x="664523" y="123960"/>
                  <a:pt x="639097" y="137651"/>
                </a:cubicBezTo>
                <a:cubicBezTo>
                  <a:pt x="618288" y="148856"/>
                  <a:pt x="600913" y="165775"/>
                  <a:pt x="580104" y="176980"/>
                </a:cubicBezTo>
                <a:cubicBezTo>
                  <a:pt x="558127" y="188814"/>
                  <a:pt x="532681" y="193635"/>
                  <a:pt x="511278" y="206477"/>
                </a:cubicBezTo>
                <a:cubicBezTo>
                  <a:pt x="483174" y="223339"/>
                  <a:pt x="459290" y="246421"/>
                  <a:pt x="432620" y="265471"/>
                </a:cubicBezTo>
                <a:cubicBezTo>
                  <a:pt x="268434" y="382747"/>
                  <a:pt x="527372" y="182339"/>
                  <a:pt x="255639" y="403122"/>
                </a:cubicBezTo>
                <a:cubicBezTo>
                  <a:pt x="87955" y="539365"/>
                  <a:pt x="383198" y="289736"/>
                  <a:pt x="167149" y="481780"/>
                </a:cubicBezTo>
                <a:cubicBezTo>
                  <a:pt x="127953" y="516621"/>
                  <a:pt x="129856" y="502234"/>
                  <a:pt x="98323" y="540774"/>
                </a:cubicBezTo>
                <a:cubicBezTo>
                  <a:pt x="77569" y="566140"/>
                  <a:pt x="58994" y="593213"/>
                  <a:pt x="39329" y="619432"/>
                </a:cubicBezTo>
                <a:cubicBezTo>
                  <a:pt x="36052" y="632542"/>
                  <a:pt x="34242" y="646108"/>
                  <a:pt x="29497" y="658761"/>
                </a:cubicBezTo>
                <a:cubicBezTo>
                  <a:pt x="24351" y="672485"/>
                  <a:pt x="12534" y="683684"/>
                  <a:pt x="9833" y="698090"/>
                </a:cubicBezTo>
                <a:cubicBezTo>
                  <a:pt x="2560" y="736879"/>
                  <a:pt x="3278" y="776748"/>
                  <a:pt x="0" y="816077"/>
                </a:cubicBezTo>
                <a:cubicBezTo>
                  <a:pt x="9832" y="884903"/>
                  <a:pt x="14929" y="954574"/>
                  <a:pt x="29497" y="1022555"/>
                </a:cubicBezTo>
                <a:cubicBezTo>
                  <a:pt x="34727" y="1046961"/>
                  <a:pt x="51654" y="1067524"/>
                  <a:pt x="58994" y="1091380"/>
                </a:cubicBezTo>
                <a:cubicBezTo>
                  <a:pt x="64857" y="1110434"/>
                  <a:pt x="62013" y="1131638"/>
                  <a:pt x="68826" y="1150374"/>
                </a:cubicBezTo>
                <a:cubicBezTo>
                  <a:pt x="75357" y="1168334"/>
                  <a:pt x="89777" y="1182442"/>
                  <a:pt x="98323" y="1199535"/>
                </a:cubicBezTo>
                <a:cubicBezTo>
                  <a:pt x="102958" y="1208805"/>
                  <a:pt x="103074" y="1219999"/>
                  <a:pt x="108155" y="1229032"/>
                </a:cubicBezTo>
                <a:cubicBezTo>
                  <a:pt x="132682" y="1272635"/>
                  <a:pt x="164440" y="1312105"/>
                  <a:pt x="186813" y="1356851"/>
                </a:cubicBezTo>
                <a:cubicBezTo>
                  <a:pt x="205137" y="1393498"/>
                  <a:pt x="233033" y="1452018"/>
                  <a:pt x="255639" y="1484671"/>
                </a:cubicBezTo>
                <a:cubicBezTo>
                  <a:pt x="270209" y="1505717"/>
                  <a:pt x="289442" y="1523186"/>
                  <a:pt x="304800" y="1543664"/>
                </a:cubicBezTo>
                <a:cubicBezTo>
                  <a:pt x="318980" y="1562571"/>
                  <a:pt x="330153" y="1583599"/>
                  <a:pt x="344129" y="1602658"/>
                </a:cubicBezTo>
                <a:cubicBezTo>
                  <a:pt x="366227" y="1632792"/>
                  <a:pt x="390171" y="1661529"/>
                  <a:pt x="412955" y="1691148"/>
                </a:cubicBezTo>
                <a:cubicBezTo>
                  <a:pt x="422946" y="1704137"/>
                  <a:pt x="434021" y="1716425"/>
                  <a:pt x="442452" y="1730477"/>
                </a:cubicBezTo>
                <a:cubicBezTo>
                  <a:pt x="452284" y="1746864"/>
                  <a:pt x="460216" y="1764553"/>
                  <a:pt x="471949" y="1779638"/>
                </a:cubicBezTo>
                <a:cubicBezTo>
                  <a:pt x="496004" y="1810566"/>
                  <a:pt x="543114" y="1843687"/>
                  <a:pt x="570271" y="1868129"/>
                </a:cubicBezTo>
                <a:cubicBezTo>
                  <a:pt x="584051" y="1880532"/>
                  <a:pt x="595123" y="1895876"/>
                  <a:pt x="609600" y="1907458"/>
                </a:cubicBezTo>
                <a:cubicBezTo>
                  <a:pt x="628055" y="1922222"/>
                  <a:pt x="649232" y="1933234"/>
                  <a:pt x="668594" y="1946787"/>
                </a:cubicBezTo>
                <a:cubicBezTo>
                  <a:pt x="682019" y="1956184"/>
                  <a:pt x="693598" y="1968326"/>
                  <a:pt x="707923" y="1976284"/>
                </a:cubicBezTo>
                <a:cubicBezTo>
                  <a:pt x="723351" y="1984855"/>
                  <a:pt x="741656" y="1987377"/>
                  <a:pt x="757084" y="1995948"/>
                </a:cubicBezTo>
                <a:cubicBezTo>
                  <a:pt x="771409" y="2003906"/>
                  <a:pt x="782517" y="2016760"/>
                  <a:pt x="796413" y="2025445"/>
                </a:cubicBezTo>
                <a:cubicBezTo>
                  <a:pt x="808842" y="2033213"/>
                  <a:pt x="823016" y="2037837"/>
                  <a:pt x="835742" y="2045109"/>
                </a:cubicBezTo>
                <a:cubicBezTo>
                  <a:pt x="846002" y="2050972"/>
                  <a:pt x="855623" y="2057905"/>
                  <a:pt x="865239" y="2064774"/>
                </a:cubicBezTo>
                <a:cubicBezTo>
                  <a:pt x="878574" y="2074299"/>
                  <a:pt x="890340" y="2086141"/>
                  <a:pt x="904568" y="2094271"/>
                </a:cubicBezTo>
                <a:cubicBezTo>
                  <a:pt x="913567" y="2099413"/>
                  <a:pt x="924539" y="2100020"/>
                  <a:pt x="934065" y="2104103"/>
                </a:cubicBezTo>
                <a:cubicBezTo>
                  <a:pt x="947537" y="2109877"/>
                  <a:pt x="959670" y="2118621"/>
                  <a:pt x="973394" y="2123767"/>
                </a:cubicBezTo>
                <a:cubicBezTo>
                  <a:pt x="986047" y="2128512"/>
                  <a:pt x="1000070" y="2128855"/>
                  <a:pt x="1012723" y="2133600"/>
                </a:cubicBezTo>
                <a:cubicBezTo>
                  <a:pt x="1026447" y="2138746"/>
                  <a:pt x="1038580" y="2147490"/>
                  <a:pt x="1052052" y="2153264"/>
                </a:cubicBezTo>
                <a:cubicBezTo>
                  <a:pt x="1107509" y="2177030"/>
                  <a:pt x="1054362" y="2147985"/>
                  <a:pt x="1120878" y="2172929"/>
                </a:cubicBezTo>
                <a:cubicBezTo>
                  <a:pt x="1134602" y="2178075"/>
                  <a:pt x="1146483" y="2187447"/>
                  <a:pt x="1160207" y="2192593"/>
                </a:cubicBezTo>
                <a:cubicBezTo>
                  <a:pt x="1172860" y="2197338"/>
                  <a:pt x="1186037" y="2201797"/>
                  <a:pt x="1199536" y="2202425"/>
                </a:cubicBezTo>
                <a:cubicBezTo>
                  <a:pt x="1327259" y="2208366"/>
                  <a:pt x="1455175" y="2208980"/>
                  <a:pt x="1582994" y="2212258"/>
                </a:cubicBezTo>
                <a:cubicBezTo>
                  <a:pt x="1792613" y="2258839"/>
                  <a:pt x="1701807" y="2244654"/>
                  <a:pt x="2084439" y="2241755"/>
                </a:cubicBezTo>
                <a:cubicBezTo>
                  <a:pt x="2379471" y="2239520"/>
                  <a:pt x="2674374" y="2228645"/>
                  <a:pt x="2969342" y="2222090"/>
                </a:cubicBezTo>
                <a:cubicBezTo>
                  <a:pt x="2985729" y="2218813"/>
                  <a:pt x="3002190" y="2215883"/>
                  <a:pt x="3018504" y="2212258"/>
                </a:cubicBezTo>
                <a:cubicBezTo>
                  <a:pt x="3031695" y="2209327"/>
                  <a:pt x="3044538" y="2204842"/>
                  <a:pt x="3057833" y="2202425"/>
                </a:cubicBezTo>
                <a:cubicBezTo>
                  <a:pt x="3080634" y="2198279"/>
                  <a:pt x="3103716" y="2195870"/>
                  <a:pt x="3126658" y="2192593"/>
                </a:cubicBezTo>
                <a:cubicBezTo>
                  <a:pt x="3139768" y="2186038"/>
                  <a:pt x="3152083" y="2177564"/>
                  <a:pt x="3165988" y="2172929"/>
                </a:cubicBezTo>
                <a:cubicBezTo>
                  <a:pt x="3181842" y="2167644"/>
                  <a:pt x="3199633" y="2169303"/>
                  <a:pt x="3215149" y="2163096"/>
                </a:cubicBezTo>
                <a:cubicBezTo>
                  <a:pt x="3232892" y="2155999"/>
                  <a:pt x="3246567" y="2140697"/>
                  <a:pt x="3264310" y="2133600"/>
                </a:cubicBezTo>
                <a:cubicBezTo>
                  <a:pt x="3279826" y="2127393"/>
                  <a:pt x="3297258" y="2127820"/>
                  <a:pt x="3313471" y="2123767"/>
                </a:cubicBezTo>
                <a:cubicBezTo>
                  <a:pt x="3323526" y="2121253"/>
                  <a:pt x="3333003" y="2116782"/>
                  <a:pt x="3342968" y="2113935"/>
                </a:cubicBezTo>
                <a:cubicBezTo>
                  <a:pt x="3355961" y="2110223"/>
                  <a:pt x="3369477" y="2108376"/>
                  <a:pt x="3382297" y="2104103"/>
                </a:cubicBezTo>
                <a:cubicBezTo>
                  <a:pt x="3399041" y="2098522"/>
                  <a:pt x="3414336" y="2088719"/>
                  <a:pt x="3431458" y="2084438"/>
                </a:cubicBezTo>
                <a:cubicBezTo>
                  <a:pt x="3453941" y="2078817"/>
                  <a:pt x="3477462" y="2078633"/>
                  <a:pt x="3500284" y="2074606"/>
                </a:cubicBezTo>
                <a:cubicBezTo>
                  <a:pt x="3533199" y="2068798"/>
                  <a:pt x="3598607" y="2054942"/>
                  <a:pt x="3598607" y="2054942"/>
                </a:cubicBezTo>
                <a:cubicBezTo>
                  <a:pt x="3718083" y="2007150"/>
                  <a:pt x="3555141" y="2068267"/>
                  <a:pt x="3765755" y="2015613"/>
                </a:cubicBezTo>
                <a:cubicBezTo>
                  <a:pt x="3779975" y="2012058"/>
                  <a:pt x="3790678" y="1998649"/>
                  <a:pt x="3805084" y="1995948"/>
                </a:cubicBezTo>
                <a:cubicBezTo>
                  <a:pt x="3843873" y="1988675"/>
                  <a:pt x="3883742" y="1989393"/>
                  <a:pt x="3923071" y="1986116"/>
                </a:cubicBezTo>
                <a:cubicBezTo>
                  <a:pt x="3932903" y="1979561"/>
                  <a:pt x="3941249" y="1969847"/>
                  <a:pt x="3952568" y="1966451"/>
                </a:cubicBezTo>
                <a:cubicBezTo>
                  <a:pt x="3974766" y="1959792"/>
                  <a:pt x="3998534" y="1960429"/>
                  <a:pt x="4021394" y="1956619"/>
                </a:cubicBezTo>
                <a:cubicBezTo>
                  <a:pt x="4037878" y="1953872"/>
                  <a:pt x="4054408" y="1951093"/>
                  <a:pt x="4070555" y="1946787"/>
                </a:cubicBezTo>
                <a:cubicBezTo>
                  <a:pt x="4103617" y="1937970"/>
                  <a:pt x="4135977" y="1926690"/>
                  <a:pt x="4168878" y="1917290"/>
                </a:cubicBezTo>
                <a:cubicBezTo>
                  <a:pt x="4197722" y="1909049"/>
                  <a:pt x="4238879" y="1900200"/>
                  <a:pt x="4267200" y="1897625"/>
                </a:cubicBezTo>
                <a:cubicBezTo>
                  <a:pt x="4355568" y="1889591"/>
                  <a:pt x="4532671" y="1877961"/>
                  <a:pt x="4532671" y="1877961"/>
                </a:cubicBezTo>
                <a:cubicBezTo>
                  <a:pt x="4594898" y="1867590"/>
                  <a:pt x="4571729" y="1868129"/>
                  <a:pt x="4601497" y="1868129"/>
                </a:cubicBezTo>
              </a:path>
            </a:pathLst>
          </a:custGeom>
          <a:noFill/>
          <a:ln w="76200">
            <a:solidFill>
              <a:srgbClr val="2D94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30D1CF-F456-40D7-AC19-F8C7B9B58AE4}"/>
              </a:ext>
            </a:extLst>
          </p:cNvPr>
          <p:cNvSpPr txBox="1"/>
          <p:nvPr/>
        </p:nvSpPr>
        <p:spPr>
          <a:xfrm>
            <a:off x="6186981" y="3020845"/>
            <a:ext cx="3528291" cy="584775"/>
          </a:xfrm>
          <a:prstGeom prst="rect">
            <a:avLst/>
          </a:prstGeom>
          <a:solidFill>
            <a:srgbClr val="2D94C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radeGothicNo.2" panose="020B0800000000000000" pitchFamily="34" charset="0"/>
              </a:rPr>
              <a:t>ALREADY FILLED</a:t>
            </a:r>
          </a:p>
        </p:txBody>
      </p:sp>
    </p:spTree>
    <p:extLst>
      <p:ext uri="{BB962C8B-B14F-4D97-AF65-F5344CB8AC3E}">
        <p14:creationId xmlns:p14="http://schemas.microsoft.com/office/powerpoint/2010/main" val="100912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14DAB0-A37D-4E6A-8B7E-7EFE5CFC1465}"/>
              </a:ext>
            </a:extLst>
          </p:cNvPr>
          <p:cNvSpPr txBox="1"/>
          <p:nvPr/>
        </p:nvSpPr>
        <p:spPr>
          <a:xfrm>
            <a:off x="8017162" y="4016153"/>
            <a:ext cx="3528291" cy="58477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No.2" panose="020B0800000000000000" pitchFamily="34" charset="0"/>
                <a:ea typeface="+mn-ea"/>
                <a:cs typeface="+mn-cs"/>
              </a:rPr>
              <a:t>DO NOT TOUCH!</a:t>
            </a:r>
          </a:p>
        </p:txBody>
      </p:sp>
      <p:pic>
        <p:nvPicPr>
          <p:cNvPr id="1026" name="Picture 2" descr="Image result for do not touch pc">
            <a:extLst>
              <a:ext uri="{FF2B5EF4-FFF2-40B4-BE49-F238E27FC236}">
                <a16:creationId xmlns:a16="http://schemas.microsoft.com/office/drawing/2014/main" id="{4CE4997C-835D-4CB6-883F-81857230E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252" y="2047848"/>
            <a:ext cx="1714113" cy="17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903D1A-FC99-4086-9C98-43FB6BA1CDAB}"/>
              </a:ext>
            </a:extLst>
          </p:cNvPr>
          <p:cNvSpPr txBox="1"/>
          <p:nvPr/>
        </p:nvSpPr>
        <p:spPr>
          <a:xfrm>
            <a:off x="651164" y="4016154"/>
            <a:ext cx="3528291" cy="584775"/>
          </a:xfrm>
          <a:prstGeom prst="rect">
            <a:avLst/>
          </a:prstGeom>
          <a:solidFill>
            <a:srgbClr val="2D94C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No.2" panose="020B0800000000000000" pitchFamily="34" charset="0"/>
                <a:ea typeface="+mn-ea"/>
                <a:cs typeface="+mn-cs"/>
              </a:rPr>
              <a:t>QUESTIONNAIRE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D11DF1-25CE-487F-9BDC-AC01998366E6}"/>
              </a:ext>
            </a:extLst>
          </p:cNvPr>
          <p:cNvSpPr txBox="1"/>
          <p:nvPr/>
        </p:nvSpPr>
        <p:spPr>
          <a:xfrm>
            <a:off x="4334163" y="4016153"/>
            <a:ext cx="3528291" cy="584775"/>
          </a:xfrm>
          <a:prstGeom prst="rect">
            <a:avLst/>
          </a:prstGeom>
          <a:solidFill>
            <a:srgbClr val="2D94C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No.2" panose="020B0800000000000000" pitchFamily="34" charset="0"/>
                <a:ea typeface="+mn-ea"/>
                <a:cs typeface="+mn-cs"/>
              </a:rPr>
              <a:t>DESIGNER UI</a:t>
            </a:r>
          </a:p>
        </p:txBody>
      </p:sp>
      <p:sp>
        <p:nvSpPr>
          <p:cNvPr id="3" name="AutoShape 2" descr="Image result for completed">
            <a:extLst>
              <a:ext uri="{FF2B5EF4-FFF2-40B4-BE49-F238E27FC236}">
                <a16:creationId xmlns:a16="http://schemas.microsoft.com/office/drawing/2014/main" id="{DDAC663C-2B32-4257-A793-9979E2ABB6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 descr="Image result for completed">
            <a:extLst>
              <a:ext uri="{FF2B5EF4-FFF2-40B4-BE49-F238E27FC236}">
                <a16:creationId xmlns:a16="http://schemas.microsoft.com/office/drawing/2014/main" id="{6C940F74-3DFD-49BB-99F3-790B8BD78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73" y="2047848"/>
            <a:ext cx="1719072" cy="171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F3C72ACB-B9FE-4022-8B40-F16C691277C3}"/>
              </a:ext>
            </a:extLst>
          </p:cNvPr>
          <p:cNvSpPr/>
          <p:nvPr/>
        </p:nvSpPr>
        <p:spPr>
          <a:xfrm>
            <a:off x="5750766" y="559835"/>
            <a:ext cx="690466" cy="895739"/>
          </a:xfrm>
          <a:prstGeom prst="downArrow">
            <a:avLst/>
          </a:prstGeom>
          <a:solidFill>
            <a:srgbClr val="00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12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9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236F91-6473-4104-A088-A24BD04DB4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4" t="5397" r="43471" b="82847"/>
          <a:stretch/>
        </p:blipFill>
        <p:spPr>
          <a:xfrm>
            <a:off x="717755" y="3429000"/>
            <a:ext cx="4778901" cy="24188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3B4C79-C272-4A22-8384-89EB9AE14824}"/>
              </a:ext>
            </a:extLst>
          </p:cNvPr>
          <p:cNvSpPr/>
          <p:nvPr/>
        </p:nvSpPr>
        <p:spPr>
          <a:xfrm>
            <a:off x="5338916" y="403123"/>
            <a:ext cx="1484672" cy="7177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08A08-D1F4-46CB-AA51-18F7FFCDEE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4" t="20004" r="42637" b="76012"/>
          <a:stretch/>
        </p:blipFill>
        <p:spPr>
          <a:xfrm>
            <a:off x="6714730" y="3856738"/>
            <a:ext cx="5083979" cy="819765"/>
          </a:xfrm>
          <a:prstGeom prst="rect">
            <a:avLst/>
          </a:prstGeom>
          <a:ln w="76200">
            <a:solidFill>
              <a:srgbClr val="2D94C5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DD9070-C780-4B4B-83CE-2691575579AD}"/>
              </a:ext>
            </a:extLst>
          </p:cNvPr>
          <p:cNvSpPr/>
          <p:nvPr/>
        </p:nvSpPr>
        <p:spPr>
          <a:xfrm>
            <a:off x="5338915" y="1376516"/>
            <a:ext cx="1632155" cy="530942"/>
          </a:xfrm>
          <a:prstGeom prst="rect">
            <a:avLst/>
          </a:prstGeom>
          <a:noFill/>
          <a:ln w="38100">
            <a:solidFill>
              <a:srgbClr val="2D94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DE2A22AE-C25C-4F47-882D-D1DCB81913C1}"/>
              </a:ext>
            </a:extLst>
          </p:cNvPr>
          <p:cNvSpPr/>
          <p:nvPr/>
        </p:nvSpPr>
        <p:spPr>
          <a:xfrm>
            <a:off x="3067665" y="732504"/>
            <a:ext cx="4483509" cy="5373328"/>
          </a:xfrm>
          <a:prstGeom prst="arc">
            <a:avLst>
              <a:gd name="adj1" fmla="val 10878117"/>
              <a:gd name="adj2" fmla="val 16242803"/>
            </a:avLst>
          </a:prstGeom>
          <a:ln w="762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F5EC1427-5B74-4F54-8D06-1FB5648A68F4}"/>
              </a:ext>
            </a:extLst>
          </p:cNvPr>
          <p:cNvSpPr/>
          <p:nvPr/>
        </p:nvSpPr>
        <p:spPr>
          <a:xfrm flipH="1">
            <a:off x="4773209" y="1641987"/>
            <a:ext cx="4483509" cy="4375355"/>
          </a:xfrm>
          <a:prstGeom prst="arc">
            <a:avLst>
              <a:gd name="adj1" fmla="val 10878117"/>
              <a:gd name="adj2" fmla="val 16242803"/>
            </a:avLst>
          </a:prstGeom>
          <a:ln w="76200">
            <a:solidFill>
              <a:srgbClr val="2D94C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EC9C836-A71C-484C-9667-6CD39FD54367}"/>
              </a:ext>
            </a:extLst>
          </p:cNvPr>
          <p:cNvSpPr/>
          <p:nvPr/>
        </p:nvSpPr>
        <p:spPr>
          <a:xfrm>
            <a:off x="3588156" y="5504659"/>
            <a:ext cx="924849" cy="80064"/>
          </a:xfrm>
          <a:custGeom>
            <a:avLst/>
            <a:gdLst>
              <a:gd name="connsiteX0" fmla="*/ 63029 w 515313"/>
              <a:gd name="connsiteY0" fmla="*/ 19665 h 19665"/>
              <a:gd name="connsiteX1" fmla="*/ 4036 w 515313"/>
              <a:gd name="connsiteY1" fmla="*/ 9833 h 19665"/>
              <a:gd name="connsiteX2" fmla="*/ 515313 w 515313"/>
              <a:gd name="connsiteY2" fmla="*/ 0 h 19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5313" h="19665">
                <a:moveTo>
                  <a:pt x="63029" y="19665"/>
                </a:moveTo>
                <a:cubicBezTo>
                  <a:pt x="43365" y="16388"/>
                  <a:pt x="-15881" y="10699"/>
                  <a:pt x="4036" y="9833"/>
                </a:cubicBezTo>
                <a:cubicBezTo>
                  <a:pt x="174332" y="2429"/>
                  <a:pt x="515313" y="0"/>
                  <a:pt x="515313" y="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C934A0-C7EA-4EE4-BDCC-C77AEC6BD06F}"/>
              </a:ext>
            </a:extLst>
          </p:cNvPr>
          <p:cNvSpPr txBox="1"/>
          <p:nvPr/>
        </p:nvSpPr>
        <p:spPr>
          <a:xfrm>
            <a:off x="4180288" y="3239032"/>
            <a:ext cx="2438985" cy="492443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  <a:latin typeface="TradeGothicNo.2" panose="020B0800000000000000" pitchFamily="34" charset="0"/>
              </a:rPr>
              <a:t>Total # of tasks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87B8618-FD71-40D7-B169-A304DC460A1B}"/>
              </a:ext>
            </a:extLst>
          </p:cNvPr>
          <p:cNvSpPr/>
          <p:nvPr/>
        </p:nvSpPr>
        <p:spPr>
          <a:xfrm>
            <a:off x="3926669" y="3698139"/>
            <a:ext cx="586336" cy="842520"/>
          </a:xfrm>
          <a:custGeom>
            <a:avLst/>
            <a:gdLst>
              <a:gd name="connsiteX0" fmla="*/ 404554 w 712428"/>
              <a:gd name="connsiteY0" fmla="*/ 95206 h 842520"/>
              <a:gd name="connsiteX1" fmla="*/ 483212 w 712428"/>
              <a:gd name="connsiteY1" fmla="*/ 105038 h 842520"/>
              <a:gd name="connsiteX2" fmla="*/ 542206 w 712428"/>
              <a:gd name="connsiteY2" fmla="*/ 144367 h 842520"/>
              <a:gd name="connsiteX3" fmla="*/ 630696 w 712428"/>
              <a:gd name="connsiteY3" fmla="*/ 173864 h 842520"/>
              <a:gd name="connsiteX4" fmla="*/ 689689 w 712428"/>
              <a:gd name="connsiteY4" fmla="*/ 242690 h 842520"/>
              <a:gd name="connsiteX5" fmla="*/ 699522 w 712428"/>
              <a:gd name="connsiteY5" fmla="*/ 282019 h 842520"/>
              <a:gd name="connsiteX6" fmla="*/ 699522 w 712428"/>
              <a:gd name="connsiteY6" fmla="*/ 586819 h 842520"/>
              <a:gd name="connsiteX7" fmla="*/ 679857 w 712428"/>
              <a:gd name="connsiteY7" fmla="*/ 616315 h 842520"/>
              <a:gd name="connsiteX8" fmla="*/ 601199 w 712428"/>
              <a:gd name="connsiteY8" fmla="*/ 665477 h 842520"/>
              <a:gd name="connsiteX9" fmla="*/ 552038 w 712428"/>
              <a:gd name="connsiteY9" fmla="*/ 704806 h 842520"/>
              <a:gd name="connsiteX10" fmla="*/ 473380 w 712428"/>
              <a:gd name="connsiteY10" fmla="*/ 744135 h 842520"/>
              <a:gd name="connsiteX11" fmla="*/ 355393 w 712428"/>
              <a:gd name="connsiteY11" fmla="*/ 803128 h 842520"/>
              <a:gd name="connsiteX12" fmla="*/ 276735 w 712428"/>
              <a:gd name="connsiteY12" fmla="*/ 842457 h 842520"/>
              <a:gd name="connsiteX13" fmla="*/ 60425 w 712428"/>
              <a:gd name="connsiteY13" fmla="*/ 803128 h 842520"/>
              <a:gd name="connsiteX14" fmla="*/ 30928 w 712428"/>
              <a:gd name="connsiteY14" fmla="*/ 763799 h 842520"/>
              <a:gd name="connsiteX15" fmla="*/ 21096 w 712428"/>
              <a:gd name="connsiteY15" fmla="*/ 714638 h 842520"/>
              <a:gd name="connsiteX16" fmla="*/ 1431 w 712428"/>
              <a:gd name="connsiteY16" fmla="*/ 665477 h 842520"/>
              <a:gd name="connsiteX17" fmla="*/ 11264 w 712428"/>
              <a:gd name="connsiteY17" fmla="*/ 301683 h 842520"/>
              <a:gd name="connsiteX18" fmla="*/ 40760 w 712428"/>
              <a:gd name="connsiteY18" fmla="*/ 272186 h 842520"/>
              <a:gd name="connsiteX19" fmla="*/ 70257 w 712428"/>
              <a:gd name="connsiteY19" fmla="*/ 213193 h 842520"/>
              <a:gd name="connsiteX20" fmla="*/ 99754 w 712428"/>
              <a:gd name="connsiteY20" fmla="*/ 183696 h 842520"/>
              <a:gd name="connsiteX21" fmla="*/ 139083 w 712428"/>
              <a:gd name="connsiteY21" fmla="*/ 134535 h 842520"/>
              <a:gd name="connsiteX22" fmla="*/ 188244 w 712428"/>
              <a:gd name="connsiteY22" fmla="*/ 114870 h 842520"/>
              <a:gd name="connsiteX23" fmla="*/ 198077 w 712428"/>
              <a:gd name="connsiteY23" fmla="*/ 85373 h 842520"/>
              <a:gd name="connsiteX24" fmla="*/ 345560 w 712428"/>
              <a:gd name="connsiteY24" fmla="*/ 26380 h 842520"/>
              <a:gd name="connsiteX25" fmla="*/ 591367 w 712428"/>
              <a:gd name="connsiteY25" fmla="*/ 6715 h 84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12428" h="842520">
                <a:moveTo>
                  <a:pt x="404554" y="95206"/>
                </a:moveTo>
                <a:cubicBezTo>
                  <a:pt x="430773" y="98483"/>
                  <a:pt x="458328" y="96151"/>
                  <a:pt x="483212" y="105038"/>
                </a:cubicBezTo>
                <a:cubicBezTo>
                  <a:pt x="505469" y="112987"/>
                  <a:pt x="521067" y="133798"/>
                  <a:pt x="542206" y="144367"/>
                </a:cubicBezTo>
                <a:cubicBezTo>
                  <a:pt x="596482" y="171504"/>
                  <a:pt x="567163" y="161156"/>
                  <a:pt x="630696" y="173864"/>
                </a:cubicBezTo>
                <a:cubicBezTo>
                  <a:pt x="650379" y="193546"/>
                  <a:pt x="677073" y="217458"/>
                  <a:pt x="689689" y="242690"/>
                </a:cubicBezTo>
                <a:cubicBezTo>
                  <a:pt x="695732" y="254777"/>
                  <a:pt x="696244" y="268909"/>
                  <a:pt x="699522" y="282019"/>
                </a:cubicBezTo>
                <a:cubicBezTo>
                  <a:pt x="713700" y="409623"/>
                  <a:pt x="719517" y="420199"/>
                  <a:pt x="699522" y="586819"/>
                </a:cubicBezTo>
                <a:cubicBezTo>
                  <a:pt x="698114" y="598552"/>
                  <a:pt x="687422" y="607237"/>
                  <a:pt x="679857" y="616315"/>
                </a:cubicBezTo>
                <a:cubicBezTo>
                  <a:pt x="635570" y="669459"/>
                  <a:pt x="666203" y="626474"/>
                  <a:pt x="601199" y="665477"/>
                </a:cubicBezTo>
                <a:cubicBezTo>
                  <a:pt x="583204" y="676274"/>
                  <a:pt x="569230" y="692772"/>
                  <a:pt x="552038" y="704806"/>
                </a:cubicBezTo>
                <a:cubicBezTo>
                  <a:pt x="509823" y="734356"/>
                  <a:pt x="512419" y="731121"/>
                  <a:pt x="473380" y="744135"/>
                </a:cubicBezTo>
                <a:cubicBezTo>
                  <a:pt x="406739" y="810774"/>
                  <a:pt x="490969" y="735340"/>
                  <a:pt x="355393" y="803128"/>
                </a:cubicBezTo>
                <a:lnTo>
                  <a:pt x="276735" y="842457"/>
                </a:lnTo>
                <a:cubicBezTo>
                  <a:pt x="185977" y="837118"/>
                  <a:pt x="124756" y="859418"/>
                  <a:pt x="60425" y="803128"/>
                </a:cubicBezTo>
                <a:cubicBezTo>
                  <a:pt x="48092" y="792337"/>
                  <a:pt x="40760" y="776909"/>
                  <a:pt x="30928" y="763799"/>
                </a:cubicBezTo>
                <a:cubicBezTo>
                  <a:pt x="27651" y="747412"/>
                  <a:pt x="25898" y="730645"/>
                  <a:pt x="21096" y="714638"/>
                </a:cubicBezTo>
                <a:cubicBezTo>
                  <a:pt x="16024" y="697733"/>
                  <a:pt x="1851" y="683121"/>
                  <a:pt x="1431" y="665477"/>
                </a:cubicBezTo>
                <a:cubicBezTo>
                  <a:pt x="-1456" y="544202"/>
                  <a:pt x="-807" y="422390"/>
                  <a:pt x="11264" y="301683"/>
                </a:cubicBezTo>
                <a:cubicBezTo>
                  <a:pt x="12648" y="287847"/>
                  <a:pt x="33047" y="283755"/>
                  <a:pt x="40760" y="272186"/>
                </a:cubicBezTo>
                <a:cubicBezTo>
                  <a:pt x="52955" y="253893"/>
                  <a:pt x="58062" y="231486"/>
                  <a:pt x="70257" y="213193"/>
                </a:cubicBezTo>
                <a:cubicBezTo>
                  <a:pt x="77970" y="201623"/>
                  <a:pt x="90597" y="194161"/>
                  <a:pt x="99754" y="183696"/>
                </a:cubicBezTo>
                <a:cubicBezTo>
                  <a:pt x="113573" y="167903"/>
                  <a:pt x="122518" y="147419"/>
                  <a:pt x="139083" y="134535"/>
                </a:cubicBezTo>
                <a:cubicBezTo>
                  <a:pt x="153015" y="123699"/>
                  <a:pt x="171857" y="121425"/>
                  <a:pt x="188244" y="114870"/>
                </a:cubicBezTo>
                <a:cubicBezTo>
                  <a:pt x="191522" y="105038"/>
                  <a:pt x="189695" y="91469"/>
                  <a:pt x="198077" y="85373"/>
                </a:cubicBezTo>
                <a:cubicBezTo>
                  <a:pt x="262524" y="38503"/>
                  <a:pt x="282735" y="38945"/>
                  <a:pt x="345560" y="26380"/>
                </a:cubicBezTo>
                <a:cubicBezTo>
                  <a:pt x="455582" y="-17629"/>
                  <a:pt x="377072" y="6715"/>
                  <a:pt x="591367" y="6715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EBD738-00D8-4E40-99BA-F4EF91DA75F2}"/>
              </a:ext>
            </a:extLst>
          </p:cNvPr>
          <p:cNvSpPr txBox="1"/>
          <p:nvPr/>
        </p:nvSpPr>
        <p:spPr>
          <a:xfrm>
            <a:off x="786581" y="5505235"/>
            <a:ext cx="2918114" cy="492443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  <a:latin typeface="TradeGothicNo.2" panose="020B0800000000000000" pitchFamily="34" charset="0"/>
              </a:rPr>
              <a:t>Total task duration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08F082-B757-428E-A798-6FC5B3045C1A}"/>
              </a:ext>
            </a:extLst>
          </p:cNvPr>
          <p:cNvSpPr txBox="1"/>
          <p:nvPr/>
        </p:nvSpPr>
        <p:spPr>
          <a:xfrm>
            <a:off x="9439990" y="3347602"/>
            <a:ext cx="2438985" cy="492443"/>
          </a:xfrm>
          <a:prstGeom prst="rect">
            <a:avLst/>
          </a:prstGeom>
          <a:solidFill>
            <a:srgbClr val="2D94C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  <a:latin typeface="TradeGothicNo.2" panose="020B0800000000000000" pitchFamily="34" charset="0"/>
              </a:rPr>
              <a:t>Federation #1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36361CD-DEAA-4BEA-81D5-E8317F21AD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4" t="23803" r="42637" b="72840"/>
          <a:stretch/>
        </p:blipFill>
        <p:spPr>
          <a:xfrm>
            <a:off x="6714728" y="5395520"/>
            <a:ext cx="5083979" cy="690648"/>
          </a:xfrm>
          <a:prstGeom prst="rect">
            <a:avLst/>
          </a:prstGeom>
          <a:ln w="76200">
            <a:solidFill>
              <a:srgbClr val="2D94C5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CEB2ABD-8946-4544-80C7-B1F7C2B960E5}"/>
              </a:ext>
            </a:extLst>
          </p:cNvPr>
          <p:cNvSpPr txBox="1"/>
          <p:nvPr/>
        </p:nvSpPr>
        <p:spPr>
          <a:xfrm>
            <a:off x="9439989" y="4903077"/>
            <a:ext cx="2438985" cy="492443"/>
          </a:xfrm>
          <a:prstGeom prst="rect">
            <a:avLst/>
          </a:prstGeom>
          <a:solidFill>
            <a:srgbClr val="2D94C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  <a:latin typeface="TradeGothicNo.2" panose="020B0800000000000000" pitchFamily="34" charset="0"/>
              </a:rPr>
              <a:t>Federation #2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55B7C36-59F8-4872-A204-BA7A6C46A3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" t="1" r="86973" b="88243"/>
          <a:stretch/>
        </p:blipFill>
        <p:spPr>
          <a:xfrm>
            <a:off x="78022" y="69645"/>
            <a:ext cx="4778901" cy="2418804"/>
          </a:xfrm>
          <a:prstGeom prst="rect">
            <a:avLst/>
          </a:prstGeom>
          <a:noFill/>
          <a:ln w="76200">
            <a:solidFill>
              <a:srgbClr val="AF0D37"/>
            </a:solidFill>
          </a:ln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E1B4D77-7AB0-4DBB-A0A5-BCF04BB0A2B8}"/>
              </a:ext>
            </a:extLst>
          </p:cNvPr>
          <p:cNvSpPr/>
          <p:nvPr/>
        </p:nvSpPr>
        <p:spPr>
          <a:xfrm>
            <a:off x="1827868" y="1212809"/>
            <a:ext cx="1151306" cy="55828"/>
          </a:xfrm>
          <a:custGeom>
            <a:avLst/>
            <a:gdLst>
              <a:gd name="connsiteX0" fmla="*/ 63029 w 515313"/>
              <a:gd name="connsiteY0" fmla="*/ 19665 h 19665"/>
              <a:gd name="connsiteX1" fmla="*/ 4036 w 515313"/>
              <a:gd name="connsiteY1" fmla="*/ 9833 h 19665"/>
              <a:gd name="connsiteX2" fmla="*/ 515313 w 515313"/>
              <a:gd name="connsiteY2" fmla="*/ 0 h 19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5313" h="19665">
                <a:moveTo>
                  <a:pt x="63029" y="19665"/>
                </a:moveTo>
                <a:cubicBezTo>
                  <a:pt x="43365" y="16388"/>
                  <a:pt x="-15881" y="10699"/>
                  <a:pt x="4036" y="9833"/>
                </a:cubicBezTo>
                <a:cubicBezTo>
                  <a:pt x="174332" y="2429"/>
                  <a:pt x="515313" y="0"/>
                  <a:pt x="515313" y="0"/>
                </a:cubicBezTo>
              </a:path>
            </a:pathLst>
          </a:custGeom>
          <a:noFill/>
          <a:ln w="76200">
            <a:solidFill>
              <a:srgbClr val="AF0D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Related image">
            <a:extLst>
              <a:ext uri="{FF2B5EF4-FFF2-40B4-BE49-F238E27FC236}">
                <a16:creationId xmlns:a16="http://schemas.microsoft.com/office/drawing/2014/main" id="{A5F2CD43-2459-456C-ACBB-B8030E1B1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694" y="1000432"/>
            <a:ext cx="752168" cy="75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8EDA40E-7C2D-41F4-89BD-F786FCABBC77}"/>
              </a:ext>
            </a:extLst>
          </p:cNvPr>
          <p:cNvSpPr/>
          <p:nvPr/>
        </p:nvSpPr>
        <p:spPr>
          <a:xfrm>
            <a:off x="122677" y="1222918"/>
            <a:ext cx="1660536" cy="45719"/>
          </a:xfrm>
          <a:custGeom>
            <a:avLst/>
            <a:gdLst>
              <a:gd name="connsiteX0" fmla="*/ 63029 w 515313"/>
              <a:gd name="connsiteY0" fmla="*/ 19665 h 19665"/>
              <a:gd name="connsiteX1" fmla="*/ 4036 w 515313"/>
              <a:gd name="connsiteY1" fmla="*/ 9833 h 19665"/>
              <a:gd name="connsiteX2" fmla="*/ 515313 w 515313"/>
              <a:gd name="connsiteY2" fmla="*/ 0 h 19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5313" h="19665">
                <a:moveTo>
                  <a:pt x="63029" y="19665"/>
                </a:moveTo>
                <a:cubicBezTo>
                  <a:pt x="43365" y="16388"/>
                  <a:pt x="-15881" y="10699"/>
                  <a:pt x="4036" y="9833"/>
                </a:cubicBezTo>
                <a:cubicBezTo>
                  <a:pt x="174332" y="2429"/>
                  <a:pt x="515313" y="0"/>
                  <a:pt x="515313" y="0"/>
                </a:cubicBezTo>
              </a:path>
            </a:pathLst>
          </a:custGeom>
          <a:noFill/>
          <a:ln w="76200">
            <a:solidFill>
              <a:srgbClr val="AF0D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46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  <p:bldP spid="12" grpId="0" animBg="1"/>
      <p:bldP spid="13" grpId="0" animBg="1"/>
      <p:bldP spid="17" grpId="0" animBg="1"/>
      <p:bldP spid="18" grpId="0" animBg="1"/>
      <p:bldP spid="19" grpId="0" animBg="1"/>
      <p:bldP spid="21" grpId="0" animBg="1"/>
      <p:bldP spid="23" grpId="0" animBg="1"/>
      <p:bldP spid="26" grpId="0" animBg="1"/>
      <p:bldP spid="26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93A382B-375D-4C56-9039-43B4344A2EC6}"/>
              </a:ext>
            </a:extLst>
          </p:cNvPr>
          <p:cNvGrpSpPr/>
          <p:nvPr/>
        </p:nvGrpSpPr>
        <p:grpSpPr>
          <a:xfrm>
            <a:off x="264180" y="1507201"/>
            <a:ext cx="5540390" cy="5070572"/>
            <a:chOff x="264180" y="413789"/>
            <a:chExt cx="5540390" cy="507057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A907BF1-4BC4-4E5A-87B7-188D21C31BAC}"/>
                </a:ext>
              </a:extLst>
            </p:cNvPr>
            <p:cNvGrpSpPr/>
            <p:nvPr/>
          </p:nvGrpSpPr>
          <p:grpSpPr>
            <a:xfrm>
              <a:off x="264180" y="413789"/>
              <a:ext cx="5540390" cy="4043876"/>
              <a:chOff x="744830" y="1440856"/>
              <a:chExt cx="3591184" cy="2662933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5F183D26-5FB0-453A-9017-8103BCF2E6CD}"/>
                  </a:ext>
                </a:extLst>
              </p:cNvPr>
              <p:cNvGrpSpPr/>
              <p:nvPr/>
            </p:nvGrpSpPr>
            <p:grpSpPr>
              <a:xfrm flipH="1" flipV="1">
                <a:off x="744830" y="1440856"/>
                <a:ext cx="1269841" cy="1269841"/>
                <a:chOff x="4212813" y="2246235"/>
                <a:chExt cx="1015873" cy="1015872"/>
              </a:xfrm>
            </p:grpSpPr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416902A8-16EE-4356-99C4-0571040B2C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4212814" y="2246234"/>
                  <a:ext cx="1015872" cy="1015873"/>
                </a:xfrm>
                <a:prstGeom prst="rect">
                  <a:avLst/>
                </a:prstGeom>
              </p:spPr>
            </p:pic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BADDA540-12F5-48B3-BD5B-6F34F3BC32E8}"/>
                    </a:ext>
                  </a:extLst>
                </p:cNvPr>
                <p:cNvSpPr/>
                <p:nvPr/>
              </p:nvSpPr>
              <p:spPr>
                <a:xfrm flipH="1" flipV="1">
                  <a:off x="4394835" y="2535581"/>
                  <a:ext cx="451233" cy="499335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#</a:t>
                  </a:r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4124F06B-F7A0-4061-B47A-ECDE0D5D7E6A}"/>
                  </a:ext>
                </a:extLst>
              </p:cNvPr>
              <p:cNvGrpSpPr/>
              <p:nvPr/>
            </p:nvGrpSpPr>
            <p:grpSpPr>
              <a:xfrm flipV="1">
                <a:off x="3066173" y="2833946"/>
                <a:ext cx="1269841" cy="1269843"/>
                <a:chOff x="4212813" y="1763285"/>
                <a:chExt cx="1015873" cy="1015872"/>
              </a:xfrm>
            </p:grpSpPr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91B7364F-C3C5-430A-A088-7F315A75B0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4212814" y="1763284"/>
                  <a:ext cx="1015872" cy="1015873"/>
                </a:xfrm>
                <a:prstGeom prst="rect">
                  <a:avLst/>
                </a:prstGeom>
              </p:spPr>
            </p:pic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78DC4839-F57E-4FD8-BAA0-F795CF5D7470}"/>
                    </a:ext>
                  </a:extLst>
                </p:cNvPr>
                <p:cNvSpPr/>
                <p:nvPr/>
              </p:nvSpPr>
              <p:spPr>
                <a:xfrm flipV="1">
                  <a:off x="4394835" y="2052626"/>
                  <a:ext cx="451233" cy="499335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#</a:t>
                  </a:r>
                </a:p>
              </p:txBody>
            </p:sp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6F09898-3756-4119-90E8-D2DA3FB33B87}"/>
                </a:ext>
              </a:extLst>
            </p:cNvPr>
            <p:cNvGrpSpPr/>
            <p:nvPr/>
          </p:nvGrpSpPr>
          <p:grpSpPr>
            <a:xfrm>
              <a:off x="2212934" y="619812"/>
              <a:ext cx="1652248" cy="4864549"/>
              <a:chOff x="2007979" y="1576524"/>
              <a:chExt cx="1070959" cy="3203354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A0785FB7-C715-4BED-92A4-8A160BA1D705}"/>
                  </a:ext>
                </a:extLst>
              </p:cNvPr>
              <p:cNvSpPr/>
              <p:nvPr/>
            </p:nvSpPr>
            <p:spPr>
              <a:xfrm>
                <a:off x="2010073" y="1576524"/>
                <a:ext cx="1058783" cy="3203354"/>
              </a:xfrm>
              <a:prstGeom prst="roundRect">
                <a:avLst/>
              </a:prstGeom>
              <a:blipFill dpi="0" rotWithShape="1">
                <a:blip r:embed="rId3">
                  <a:alphaModFix amt="50000"/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7BA3D513-BE15-4016-A026-80FEFE3772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08140" y="2520028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D55A8645-B9F2-4965-99D3-C741E00CD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2138109" y="3982617"/>
                <a:ext cx="797261" cy="797261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F80F16D5-B823-4C09-B937-4725E984DF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1937808" y="1778441"/>
                <a:ext cx="740664" cy="600322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79FC8FCE-092F-4BA3-BBD2-F59D30C9AA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2408229" y="3122586"/>
                <a:ext cx="740664" cy="600754"/>
              </a:xfrm>
              <a:prstGeom prst="rect">
                <a:avLst/>
              </a:prstGeom>
            </p:spPr>
          </p:pic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E532020F-B104-413B-B71D-14AF9AA6116D}"/>
                  </a:ext>
                </a:extLst>
              </p:cNvPr>
              <p:cNvGrpSpPr/>
              <p:nvPr/>
            </p:nvGrpSpPr>
            <p:grpSpPr>
              <a:xfrm>
                <a:off x="2011686" y="2365104"/>
                <a:ext cx="1058603" cy="779335"/>
                <a:chOff x="2011686" y="2365104"/>
                <a:chExt cx="1058603" cy="779335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E9F35C12-0F22-481F-BC94-90B5C70ED1FB}"/>
                    </a:ext>
                  </a:extLst>
                </p:cNvPr>
                <p:cNvSpPr/>
                <p:nvPr/>
              </p:nvSpPr>
              <p:spPr>
                <a:xfrm>
                  <a:off x="2011686" y="2365104"/>
                  <a:ext cx="369461" cy="42885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adeGothicNo.2" panose="020B0800000000000000" pitchFamily="34" charset="0"/>
                      <a:ea typeface="+mn-ea"/>
                      <a:cs typeface="+mn-cs"/>
                    </a:rPr>
                    <a:t>A</a:t>
                  </a: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77E19D25-B777-4210-BA4C-C49F276C0560}"/>
                    </a:ext>
                  </a:extLst>
                </p:cNvPr>
                <p:cNvSpPr/>
                <p:nvPr/>
              </p:nvSpPr>
              <p:spPr>
                <a:xfrm>
                  <a:off x="2700828" y="2715582"/>
                  <a:ext cx="369461" cy="42885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adeGothicNo.2" panose="020B0800000000000000" pitchFamily="34" charset="0"/>
                      <a:ea typeface="+mn-ea"/>
                      <a:cs typeface="+mn-cs"/>
                    </a:rPr>
                    <a:t>B</a:t>
                  </a:r>
                </a:p>
              </p:txBody>
            </p:sp>
          </p:grp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25833D1-22BF-4F8F-BBF3-2C35DF2B365A}"/>
              </a:ext>
            </a:extLst>
          </p:cNvPr>
          <p:cNvGrpSpPr/>
          <p:nvPr/>
        </p:nvGrpSpPr>
        <p:grpSpPr>
          <a:xfrm>
            <a:off x="6463629" y="1510685"/>
            <a:ext cx="5540390" cy="5067089"/>
            <a:chOff x="6463629" y="417273"/>
            <a:chExt cx="5540390" cy="5067089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D47D2AA-A082-4550-B406-E385CD1197D1}"/>
                </a:ext>
              </a:extLst>
            </p:cNvPr>
            <p:cNvGrpSpPr/>
            <p:nvPr/>
          </p:nvGrpSpPr>
          <p:grpSpPr>
            <a:xfrm>
              <a:off x="8418065" y="623294"/>
              <a:ext cx="1652249" cy="4861068"/>
              <a:chOff x="6479740" y="1576524"/>
              <a:chExt cx="1070959" cy="3201062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3BE0FE49-80A4-4241-A983-D0C8B2D13A23}"/>
                  </a:ext>
                </a:extLst>
              </p:cNvPr>
              <p:cNvSpPr/>
              <p:nvPr/>
            </p:nvSpPr>
            <p:spPr>
              <a:xfrm>
                <a:off x="6483527" y="1576524"/>
                <a:ext cx="1058783" cy="3201062"/>
              </a:xfrm>
              <a:prstGeom prst="roundRect">
                <a:avLst/>
              </a:prstGeom>
              <a:blipFill dpi="0" rotWithShape="1">
                <a:blip r:embed="rId3">
                  <a:alphaModFix amt="50000"/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86F634D0-B720-4761-9729-7B94191092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9901" y="2520028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B647C5D0-5BAF-4D6B-AB6F-74D7BDC03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6614288" y="3980323"/>
                <a:ext cx="797261" cy="79726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A41234FF-1BE1-4288-923B-F0F956B7D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6409569" y="1778440"/>
                <a:ext cx="740664" cy="600322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8021B67E-6D24-4DEF-8F91-9F5FD7764F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6879990" y="3122585"/>
                <a:ext cx="740664" cy="600754"/>
              </a:xfrm>
              <a:prstGeom prst="rect">
                <a:avLst/>
              </a:prstGeom>
            </p:spPr>
          </p:pic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AB0AA344-C89B-4B0C-8E84-6491090E6069}"/>
                  </a:ext>
                </a:extLst>
              </p:cNvPr>
              <p:cNvGrpSpPr/>
              <p:nvPr/>
            </p:nvGrpSpPr>
            <p:grpSpPr>
              <a:xfrm>
                <a:off x="6485788" y="2360054"/>
                <a:ext cx="1056522" cy="779500"/>
                <a:chOff x="2005864" y="2364939"/>
                <a:chExt cx="1056522" cy="779500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1F3DA2FA-0D01-4995-A610-354D1758D554}"/>
                    </a:ext>
                  </a:extLst>
                </p:cNvPr>
                <p:cNvSpPr/>
                <p:nvPr/>
              </p:nvSpPr>
              <p:spPr>
                <a:xfrm>
                  <a:off x="2005864" y="2364939"/>
                  <a:ext cx="369461" cy="42885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adeGothicNo.2" panose="020B0800000000000000" pitchFamily="34" charset="0"/>
                      <a:ea typeface="+mn-ea"/>
                      <a:cs typeface="+mn-cs"/>
                    </a:rPr>
                    <a:t>C</a:t>
                  </a: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ABF24E90-5CD4-492C-B509-B097A51C6EE9}"/>
                    </a:ext>
                  </a:extLst>
                </p:cNvPr>
                <p:cNvSpPr/>
                <p:nvPr/>
              </p:nvSpPr>
              <p:spPr>
                <a:xfrm>
                  <a:off x="2692925" y="2715582"/>
                  <a:ext cx="369461" cy="42885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adeGothicNo.2" panose="020B0800000000000000" pitchFamily="34" charset="0"/>
                      <a:ea typeface="+mn-ea"/>
                      <a:cs typeface="+mn-cs"/>
                    </a:rPr>
                    <a:t>D</a:t>
                  </a:r>
                </a:p>
              </p:txBody>
            </p:sp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706C63A-1275-48DE-B626-EC60A3A2C808}"/>
                </a:ext>
              </a:extLst>
            </p:cNvPr>
            <p:cNvGrpSpPr/>
            <p:nvPr/>
          </p:nvGrpSpPr>
          <p:grpSpPr>
            <a:xfrm>
              <a:off x="6463629" y="417273"/>
              <a:ext cx="5540390" cy="4043877"/>
              <a:chOff x="744830" y="1440856"/>
              <a:chExt cx="3591184" cy="2662933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FB06E6D-7945-4BB4-BA83-25C909E63121}"/>
                  </a:ext>
                </a:extLst>
              </p:cNvPr>
              <p:cNvGrpSpPr/>
              <p:nvPr/>
            </p:nvGrpSpPr>
            <p:grpSpPr>
              <a:xfrm flipH="1" flipV="1">
                <a:off x="744830" y="1440856"/>
                <a:ext cx="1269841" cy="1269841"/>
                <a:chOff x="4212813" y="2246235"/>
                <a:chExt cx="1015873" cy="1015872"/>
              </a:xfrm>
            </p:grpSpPr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86170DB1-8EFC-4B6D-888F-6438331415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4212814" y="2246234"/>
                  <a:ext cx="1015872" cy="1015873"/>
                </a:xfrm>
                <a:prstGeom prst="rect">
                  <a:avLst/>
                </a:prstGeom>
              </p:spPr>
            </p:pic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29F746F2-68CB-4B06-8B4E-71D2C7F95603}"/>
                    </a:ext>
                  </a:extLst>
                </p:cNvPr>
                <p:cNvSpPr/>
                <p:nvPr/>
              </p:nvSpPr>
              <p:spPr>
                <a:xfrm flipH="1" flipV="1">
                  <a:off x="4394835" y="2535581"/>
                  <a:ext cx="451233" cy="499335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#</a:t>
                  </a: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AA7B13C-EEAA-4706-B76B-47F9A5153D11}"/>
                  </a:ext>
                </a:extLst>
              </p:cNvPr>
              <p:cNvGrpSpPr/>
              <p:nvPr/>
            </p:nvGrpSpPr>
            <p:grpSpPr>
              <a:xfrm flipV="1">
                <a:off x="3066173" y="2833946"/>
                <a:ext cx="1269841" cy="1269843"/>
                <a:chOff x="4212813" y="1763285"/>
                <a:chExt cx="1015873" cy="1015872"/>
              </a:xfrm>
            </p:grpSpPr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28435361-7CD4-44A6-B69B-DA7AED07D9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4212814" y="1763284"/>
                  <a:ext cx="1015872" cy="1015873"/>
                </a:xfrm>
                <a:prstGeom prst="rect">
                  <a:avLst/>
                </a:prstGeom>
              </p:spPr>
            </p:pic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D8BCA4B0-0D4B-4192-90A6-414810B9F1FF}"/>
                    </a:ext>
                  </a:extLst>
                </p:cNvPr>
                <p:cNvSpPr/>
                <p:nvPr/>
              </p:nvSpPr>
              <p:spPr>
                <a:xfrm flipV="1">
                  <a:off x="4394835" y="2052626"/>
                  <a:ext cx="451233" cy="499335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#</a:t>
                  </a:r>
                </a:p>
              </p:txBody>
            </p:sp>
          </p:grpSp>
        </p:grp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D7497491-6321-4A92-90D3-3DA404D3926F}"/>
              </a:ext>
            </a:extLst>
          </p:cNvPr>
          <p:cNvSpPr txBox="1"/>
          <p:nvPr/>
        </p:nvSpPr>
        <p:spPr>
          <a:xfrm>
            <a:off x="3969532" y="266464"/>
            <a:ext cx="4329135" cy="1107996"/>
          </a:xfrm>
          <a:prstGeom prst="rect">
            <a:avLst/>
          </a:prstGeom>
          <a:solidFill>
            <a:srgbClr val="2D94C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Task </a:t>
            </a:r>
            <a:r>
              <a:rPr kumimoji="0" lang="en-US" sz="66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kumimoji="0" lang="en-US" sz="66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0" lang="en-US" sz="66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223323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93A382B-375D-4C56-9039-43B4344A2EC6}"/>
              </a:ext>
            </a:extLst>
          </p:cNvPr>
          <p:cNvGrpSpPr/>
          <p:nvPr/>
        </p:nvGrpSpPr>
        <p:grpSpPr>
          <a:xfrm>
            <a:off x="264180" y="1507201"/>
            <a:ext cx="5540390" cy="5070572"/>
            <a:chOff x="264180" y="413789"/>
            <a:chExt cx="5540390" cy="507057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A907BF1-4BC4-4E5A-87B7-188D21C31BAC}"/>
                </a:ext>
              </a:extLst>
            </p:cNvPr>
            <p:cNvGrpSpPr/>
            <p:nvPr/>
          </p:nvGrpSpPr>
          <p:grpSpPr>
            <a:xfrm>
              <a:off x="264180" y="413789"/>
              <a:ext cx="5540390" cy="4043876"/>
              <a:chOff x="744830" y="1440856"/>
              <a:chExt cx="3591184" cy="2662933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5F183D26-5FB0-453A-9017-8103BCF2E6CD}"/>
                  </a:ext>
                </a:extLst>
              </p:cNvPr>
              <p:cNvGrpSpPr/>
              <p:nvPr/>
            </p:nvGrpSpPr>
            <p:grpSpPr>
              <a:xfrm flipH="1" flipV="1">
                <a:off x="744830" y="1440856"/>
                <a:ext cx="1269841" cy="1269841"/>
                <a:chOff x="4212813" y="2246235"/>
                <a:chExt cx="1015873" cy="1015872"/>
              </a:xfrm>
            </p:grpSpPr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416902A8-16EE-4356-99C4-0571040B2C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4212814" y="2246234"/>
                  <a:ext cx="1015872" cy="1015873"/>
                </a:xfrm>
                <a:prstGeom prst="rect">
                  <a:avLst/>
                </a:prstGeom>
              </p:spPr>
            </p:pic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BADDA540-12F5-48B3-BD5B-6F34F3BC32E8}"/>
                    </a:ext>
                  </a:extLst>
                </p:cNvPr>
                <p:cNvSpPr/>
                <p:nvPr/>
              </p:nvSpPr>
              <p:spPr>
                <a:xfrm flipH="1" flipV="1">
                  <a:off x="4394835" y="2535581"/>
                  <a:ext cx="451233" cy="499335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9600" b="1" kern="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  <a:endParaRPr kumimoji="0" lang="en-US" sz="9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4124F06B-F7A0-4061-B47A-ECDE0D5D7E6A}"/>
                  </a:ext>
                </a:extLst>
              </p:cNvPr>
              <p:cNvGrpSpPr/>
              <p:nvPr/>
            </p:nvGrpSpPr>
            <p:grpSpPr>
              <a:xfrm flipV="1">
                <a:off x="3066173" y="2833946"/>
                <a:ext cx="1269841" cy="1269843"/>
                <a:chOff x="4212813" y="1763285"/>
                <a:chExt cx="1015873" cy="1015872"/>
              </a:xfrm>
            </p:grpSpPr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91B7364F-C3C5-430A-A088-7F315A75B0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4212814" y="1763284"/>
                  <a:ext cx="1015872" cy="1015873"/>
                </a:xfrm>
                <a:prstGeom prst="rect">
                  <a:avLst/>
                </a:prstGeom>
              </p:spPr>
            </p:pic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78DC4839-F57E-4FD8-BAA0-F795CF5D7470}"/>
                    </a:ext>
                  </a:extLst>
                </p:cNvPr>
                <p:cNvSpPr/>
                <p:nvPr/>
              </p:nvSpPr>
              <p:spPr>
                <a:xfrm flipV="1">
                  <a:off x="4394835" y="2052626"/>
                  <a:ext cx="451233" cy="499335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9600" b="1" kern="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  <a:endParaRPr kumimoji="0" lang="en-US" sz="9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6F09898-3756-4119-90E8-D2DA3FB33B87}"/>
                </a:ext>
              </a:extLst>
            </p:cNvPr>
            <p:cNvGrpSpPr/>
            <p:nvPr/>
          </p:nvGrpSpPr>
          <p:grpSpPr>
            <a:xfrm>
              <a:off x="2212934" y="619812"/>
              <a:ext cx="1652248" cy="4864549"/>
              <a:chOff x="2007979" y="1576524"/>
              <a:chExt cx="1070959" cy="3203354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A0785FB7-C715-4BED-92A4-8A160BA1D705}"/>
                  </a:ext>
                </a:extLst>
              </p:cNvPr>
              <p:cNvSpPr/>
              <p:nvPr/>
            </p:nvSpPr>
            <p:spPr>
              <a:xfrm>
                <a:off x="2010073" y="1576524"/>
                <a:ext cx="1058783" cy="3203354"/>
              </a:xfrm>
              <a:prstGeom prst="roundRect">
                <a:avLst/>
              </a:prstGeom>
              <a:blipFill dpi="0" rotWithShape="1">
                <a:blip r:embed="rId3">
                  <a:alphaModFix amt="50000"/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7BA3D513-BE15-4016-A026-80FEFE3772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08140" y="2520028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D55A8645-B9F2-4965-99D3-C741E00CD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2138109" y="3982617"/>
                <a:ext cx="797261" cy="797261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F80F16D5-B823-4C09-B937-4725E984DF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1937808" y="1778441"/>
                <a:ext cx="740664" cy="600322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79FC8FCE-092F-4BA3-BBD2-F59D30C9AA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2408229" y="3122586"/>
                <a:ext cx="740664" cy="600754"/>
              </a:xfrm>
              <a:prstGeom prst="rect">
                <a:avLst/>
              </a:prstGeom>
            </p:spPr>
          </p:pic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E532020F-B104-413B-B71D-14AF9AA6116D}"/>
                  </a:ext>
                </a:extLst>
              </p:cNvPr>
              <p:cNvGrpSpPr/>
              <p:nvPr/>
            </p:nvGrpSpPr>
            <p:grpSpPr>
              <a:xfrm>
                <a:off x="2011686" y="2365104"/>
                <a:ext cx="1058603" cy="779335"/>
                <a:chOff x="2011686" y="2365104"/>
                <a:chExt cx="1058603" cy="779335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E9F35C12-0F22-481F-BC94-90B5C70ED1FB}"/>
                    </a:ext>
                  </a:extLst>
                </p:cNvPr>
                <p:cNvSpPr/>
                <p:nvPr/>
              </p:nvSpPr>
              <p:spPr>
                <a:xfrm>
                  <a:off x="2011686" y="2365104"/>
                  <a:ext cx="369461" cy="42885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adeGothicNo.2" panose="020B0800000000000000" pitchFamily="34" charset="0"/>
                      <a:ea typeface="+mn-ea"/>
                      <a:cs typeface="+mn-cs"/>
                    </a:rPr>
                    <a:t>A</a:t>
                  </a: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77E19D25-B777-4210-BA4C-C49F276C0560}"/>
                    </a:ext>
                  </a:extLst>
                </p:cNvPr>
                <p:cNvSpPr/>
                <p:nvPr/>
              </p:nvSpPr>
              <p:spPr>
                <a:xfrm>
                  <a:off x="2700828" y="2715582"/>
                  <a:ext cx="369461" cy="42885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adeGothicNo.2" panose="020B0800000000000000" pitchFamily="34" charset="0"/>
                      <a:ea typeface="+mn-ea"/>
                      <a:cs typeface="+mn-cs"/>
                    </a:rPr>
                    <a:t>B</a:t>
                  </a:r>
                </a:p>
              </p:txBody>
            </p:sp>
          </p:grp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25833D1-22BF-4F8F-BBF3-2C35DF2B365A}"/>
              </a:ext>
            </a:extLst>
          </p:cNvPr>
          <p:cNvGrpSpPr/>
          <p:nvPr/>
        </p:nvGrpSpPr>
        <p:grpSpPr>
          <a:xfrm>
            <a:off x="6463629" y="1510685"/>
            <a:ext cx="5540390" cy="5067089"/>
            <a:chOff x="6463629" y="417273"/>
            <a:chExt cx="5540390" cy="5067089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D47D2AA-A082-4550-B406-E385CD1197D1}"/>
                </a:ext>
              </a:extLst>
            </p:cNvPr>
            <p:cNvGrpSpPr/>
            <p:nvPr/>
          </p:nvGrpSpPr>
          <p:grpSpPr>
            <a:xfrm>
              <a:off x="8418065" y="623294"/>
              <a:ext cx="1652249" cy="4861068"/>
              <a:chOff x="6479740" y="1576524"/>
              <a:chExt cx="1070959" cy="3201062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3BE0FE49-80A4-4241-A983-D0C8B2D13A23}"/>
                  </a:ext>
                </a:extLst>
              </p:cNvPr>
              <p:cNvSpPr/>
              <p:nvPr/>
            </p:nvSpPr>
            <p:spPr>
              <a:xfrm>
                <a:off x="6483527" y="1576524"/>
                <a:ext cx="1058783" cy="3201062"/>
              </a:xfrm>
              <a:prstGeom prst="roundRect">
                <a:avLst/>
              </a:prstGeom>
              <a:blipFill dpi="0" rotWithShape="1">
                <a:blip r:embed="rId3">
                  <a:alphaModFix amt="50000"/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86F634D0-B720-4761-9729-7B94191092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9901" y="2520028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B647C5D0-5BAF-4D6B-AB6F-74D7BDC03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6614288" y="3980323"/>
                <a:ext cx="797261" cy="79726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A41234FF-1BE1-4288-923B-F0F956B7D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6409569" y="1778440"/>
                <a:ext cx="740664" cy="600322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8021B67E-6D24-4DEF-8F91-9F5FD7764F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6879990" y="3122585"/>
                <a:ext cx="740664" cy="600754"/>
              </a:xfrm>
              <a:prstGeom prst="rect">
                <a:avLst/>
              </a:prstGeom>
            </p:spPr>
          </p:pic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AB0AA344-C89B-4B0C-8E84-6491090E6069}"/>
                  </a:ext>
                </a:extLst>
              </p:cNvPr>
              <p:cNvGrpSpPr/>
              <p:nvPr/>
            </p:nvGrpSpPr>
            <p:grpSpPr>
              <a:xfrm>
                <a:off x="6485788" y="2360054"/>
                <a:ext cx="1056522" cy="779500"/>
                <a:chOff x="2005864" y="2364939"/>
                <a:chExt cx="1056522" cy="779500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1F3DA2FA-0D01-4995-A610-354D1758D554}"/>
                    </a:ext>
                  </a:extLst>
                </p:cNvPr>
                <p:cNvSpPr/>
                <p:nvPr/>
              </p:nvSpPr>
              <p:spPr>
                <a:xfrm>
                  <a:off x="2005864" y="2364939"/>
                  <a:ext cx="369461" cy="42885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adeGothicNo.2" panose="020B0800000000000000" pitchFamily="34" charset="0"/>
                      <a:ea typeface="+mn-ea"/>
                      <a:cs typeface="+mn-cs"/>
                    </a:rPr>
                    <a:t>C</a:t>
                  </a: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ABF24E90-5CD4-492C-B509-B097A51C6EE9}"/>
                    </a:ext>
                  </a:extLst>
                </p:cNvPr>
                <p:cNvSpPr/>
                <p:nvPr/>
              </p:nvSpPr>
              <p:spPr>
                <a:xfrm>
                  <a:off x="2692925" y="2715582"/>
                  <a:ext cx="369461" cy="428857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radeGothicNo.2" panose="020B0800000000000000" pitchFamily="34" charset="0"/>
                      <a:ea typeface="+mn-ea"/>
                      <a:cs typeface="+mn-cs"/>
                    </a:rPr>
                    <a:t>D</a:t>
                  </a:r>
                </a:p>
              </p:txBody>
            </p:sp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706C63A-1275-48DE-B626-EC60A3A2C808}"/>
                </a:ext>
              </a:extLst>
            </p:cNvPr>
            <p:cNvGrpSpPr/>
            <p:nvPr/>
          </p:nvGrpSpPr>
          <p:grpSpPr>
            <a:xfrm>
              <a:off x="6463629" y="417273"/>
              <a:ext cx="5540390" cy="4043877"/>
              <a:chOff x="744830" y="1440856"/>
              <a:chExt cx="3591184" cy="2662933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FB06E6D-7945-4BB4-BA83-25C909E63121}"/>
                  </a:ext>
                </a:extLst>
              </p:cNvPr>
              <p:cNvGrpSpPr/>
              <p:nvPr/>
            </p:nvGrpSpPr>
            <p:grpSpPr>
              <a:xfrm flipH="1" flipV="1">
                <a:off x="744830" y="1440856"/>
                <a:ext cx="1269841" cy="1269841"/>
                <a:chOff x="4212813" y="2246235"/>
                <a:chExt cx="1015873" cy="1015872"/>
              </a:xfrm>
            </p:grpSpPr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86170DB1-8EFC-4B6D-888F-6438331415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4212814" y="2246234"/>
                  <a:ext cx="1015872" cy="1015873"/>
                </a:xfrm>
                <a:prstGeom prst="rect">
                  <a:avLst/>
                </a:prstGeom>
              </p:spPr>
            </p:pic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29F746F2-68CB-4B06-8B4E-71D2C7F95603}"/>
                    </a:ext>
                  </a:extLst>
                </p:cNvPr>
                <p:cNvSpPr/>
                <p:nvPr/>
              </p:nvSpPr>
              <p:spPr>
                <a:xfrm flipH="1" flipV="1">
                  <a:off x="4394835" y="2535581"/>
                  <a:ext cx="451233" cy="499335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9600" b="1" kern="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  <a:endParaRPr kumimoji="0" lang="en-US" sz="9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AA7B13C-EEAA-4706-B76B-47F9A5153D11}"/>
                  </a:ext>
                </a:extLst>
              </p:cNvPr>
              <p:cNvGrpSpPr/>
              <p:nvPr/>
            </p:nvGrpSpPr>
            <p:grpSpPr>
              <a:xfrm flipV="1">
                <a:off x="3066173" y="2833946"/>
                <a:ext cx="1269841" cy="1269843"/>
                <a:chOff x="4212813" y="1763285"/>
                <a:chExt cx="1015873" cy="1015872"/>
              </a:xfrm>
            </p:grpSpPr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28435361-7CD4-44A6-B69B-DA7AED07D9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 flipH="1">
                  <a:off x="4212814" y="1763284"/>
                  <a:ext cx="1015872" cy="1015873"/>
                </a:xfrm>
                <a:prstGeom prst="rect">
                  <a:avLst/>
                </a:prstGeom>
              </p:spPr>
            </p:pic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D8BCA4B0-0D4B-4192-90A6-414810B9F1FF}"/>
                    </a:ext>
                  </a:extLst>
                </p:cNvPr>
                <p:cNvSpPr/>
                <p:nvPr/>
              </p:nvSpPr>
              <p:spPr>
                <a:xfrm flipV="1">
                  <a:off x="4394835" y="2052626"/>
                  <a:ext cx="451233" cy="499335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9600" b="1" kern="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  <a:endParaRPr kumimoji="0" lang="en-US" sz="9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</p:grp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D7497491-6321-4A92-90D3-3DA404D3926F}"/>
              </a:ext>
            </a:extLst>
          </p:cNvPr>
          <p:cNvSpPr txBox="1"/>
          <p:nvPr/>
        </p:nvSpPr>
        <p:spPr>
          <a:xfrm>
            <a:off x="2788647" y="266464"/>
            <a:ext cx="6632444" cy="1107996"/>
          </a:xfrm>
          <a:prstGeom prst="rect">
            <a:avLst/>
          </a:prstGeom>
          <a:solidFill>
            <a:srgbClr val="2D94C5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Training 1/3</a:t>
            </a:r>
          </a:p>
        </p:txBody>
      </p:sp>
    </p:spTree>
    <p:extLst>
      <p:ext uri="{BB962C8B-B14F-4D97-AF65-F5344CB8AC3E}">
        <p14:creationId xmlns:p14="http://schemas.microsoft.com/office/powerpoint/2010/main" val="60038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243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chool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1698</TotalTime>
  <Words>274</Words>
  <Application>Microsoft Office PowerPoint</Application>
  <PresentationFormat>Widescreen</PresentationFormat>
  <Paragraphs>174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Century Gothic</vt:lpstr>
      <vt:lpstr>TradeGothicNo.2</vt:lpstr>
      <vt:lpstr>Office Theme</vt:lpstr>
      <vt:lpstr>Schools</vt:lpstr>
      <vt:lpstr>PowerPoint Presentation</vt:lpstr>
      <vt:lpstr>This study is brought to you by…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Ambrosio Valencia-Romero</dc:creator>
  <cp:lastModifiedBy>Ambrosio Valencia-Romero</cp:lastModifiedBy>
  <cp:revision>44</cp:revision>
  <dcterms:created xsi:type="dcterms:W3CDTF">2018-04-30T17:29:21Z</dcterms:created>
  <dcterms:modified xsi:type="dcterms:W3CDTF">2018-05-03T19:26:37Z</dcterms:modified>
</cp:coreProperties>
</file>